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60" r:id="rId4"/>
    <p:sldId id="258" r:id="rId5"/>
    <p:sldId id="259" r:id="rId6"/>
    <p:sldId id="263" r:id="rId7"/>
    <p:sldId id="261" r:id="rId8"/>
  </p:sldIdLst>
  <p:sldSz cx="12192000" cy="6858000"/>
  <p:notesSz cx="6858000" cy="9144000"/>
  <p:custShowLst>
    <p:custShow name="Custom Show 1" id="0">
      <p:sldLst>
        <p:sld r:id="rId2"/>
        <p:sld r:id="rId3"/>
        <p:sld r:id="rId4"/>
        <p:sld r:id="rId5"/>
        <p:sld r:id="rId6"/>
        <p:sld r:id="rId8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BAEBCE-2068-486A-A13E-DD7683B303C3}" v="3" dt="2026-10-05T09:57:45.5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orah Jordan" userId="59661cae-aabb-4c60-8b23-f325b2835b70" providerId="ADAL" clId="{88CDD61A-EEF3-40D1-8C0E-3239FCE5E0BC}"/>
    <pc:docChg chg="undo custSel addSld delSld modSld">
      <pc:chgData name="Deborah Jordan" userId="59661cae-aabb-4c60-8b23-f325b2835b70" providerId="ADAL" clId="{88CDD61A-EEF3-40D1-8C0E-3239FCE5E0BC}" dt="2026-10-05T10:33:38.279" v="4729" actId="255"/>
      <pc:docMkLst>
        <pc:docMk/>
      </pc:docMkLst>
      <pc:sldChg chg="addSp delSp modSp mod">
        <pc:chgData name="Deborah Jordan" userId="59661cae-aabb-4c60-8b23-f325b2835b70" providerId="ADAL" clId="{88CDD61A-EEF3-40D1-8C0E-3239FCE5E0BC}" dt="2026-10-05T10:33:38.279" v="4729" actId="255"/>
        <pc:sldMkLst>
          <pc:docMk/>
          <pc:sldMk cId="1603426054" sldId="256"/>
        </pc:sldMkLst>
        <pc:spChg chg="mod">
          <ac:chgData name="Deborah Jordan" userId="59661cae-aabb-4c60-8b23-f325b2835b70" providerId="ADAL" clId="{88CDD61A-EEF3-40D1-8C0E-3239FCE5E0BC}" dt="2026-10-01T15:42:59.577" v="2694" actId="2711"/>
          <ac:spMkLst>
            <pc:docMk/>
            <pc:sldMk cId="1603426054" sldId="256"/>
            <ac:spMk id="3" creationId="{CE0FC703-D42D-155C-5C6C-22CDB53D37B1}"/>
          </ac:spMkLst>
        </pc:spChg>
        <pc:spChg chg="add mod">
          <ac:chgData name="Deborah Jordan" userId="59661cae-aabb-4c60-8b23-f325b2835b70" providerId="ADAL" clId="{88CDD61A-EEF3-40D1-8C0E-3239FCE5E0BC}" dt="2026-10-05T10:33:38.279" v="4729" actId="255"/>
          <ac:spMkLst>
            <pc:docMk/>
            <pc:sldMk cId="1603426054" sldId="256"/>
            <ac:spMk id="5" creationId="{CD811BB1-1BEB-7A55-A3B1-E3A921179975}"/>
          </ac:spMkLst>
        </pc:spChg>
      </pc:sldChg>
      <pc:sldChg chg="addSp delSp modSp mod setBg">
        <pc:chgData name="Deborah Jordan" userId="59661cae-aabb-4c60-8b23-f325b2835b70" providerId="ADAL" clId="{88CDD61A-EEF3-40D1-8C0E-3239FCE5E0BC}" dt="2026-10-05T10:28:48.965" v="4679" actId="26606"/>
        <pc:sldMkLst>
          <pc:docMk/>
          <pc:sldMk cId="2558766566" sldId="257"/>
        </pc:sldMkLst>
        <pc:spChg chg="mod">
          <ac:chgData name="Deborah Jordan" userId="59661cae-aabb-4c60-8b23-f325b2835b70" providerId="ADAL" clId="{88CDD61A-EEF3-40D1-8C0E-3239FCE5E0BC}" dt="2026-10-05T10:28:48.965" v="4679" actId="26606"/>
          <ac:spMkLst>
            <pc:docMk/>
            <pc:sldMk cId="2558766566" sldId="257"/>
            <ac:spMk id="2" creationId="{25732FB8-5101-B27B-2E1A-46896A6E586F}"/>
          </ac:spMkLst>
        </pc:spChg>
        <pc:spChg chg="add del mod">
          <ac:chgData name="Deborah Jordan" userId="59661cae-aabb-4c60-8b23-f325b2835b70" providerId="ADAL" clId="{88CDD61A-EEF3-40D1-8C0E-3239FCE5E0BC}" dt="2026-10-05T10:28:48.965" v="4679" actId="26606"/>
          <ac:spMkLst>
            <pc:docMk/>
            <pc:sldMk cId="2558766566" sldId="257"/>
            <ac:spMk id="3" creationId="{615948B8-C8DF-F74E-481B-E3E247816610}"/>
          </ac:spMkLst>
        </pc:spChg>
        <pc:spChg chg="add del">
          <ac:chgData name="Deborah Jordan" userId="59661cae-aabb-4c60-8b23-f325b2835b70" providerId="ADAL" clId="{88CDD61A-EEF3-40D1-8C0E-3239FCE5E0BC}" dt="2026-10-05T10:28:48.965" v="4679" actId="26606"/>
          <ac:spMkLst>
            <pc:docMk/>
            <pc:sldMk cId="2558766566" sldId="257"/>
            <ac:spMk id="10" creationId="{0BBB6B01-5B73-410C-B70E-8CF2FA470D11}"/>
          </ac:spMkLst>
        </pc:spChg>
        <pc:spChg chg="add del">
          <ac:chgData name="Deborah Jordan" userId="59661cae-aabb-4c60-8b23-f325b2835b70" providerId="ADAL" clId="{88CDD61A-EEF3-40D1-8C0E-3239FCE5E0BC}" dt="2026-10-05T10:28:48.965" v="4679" actId="26606"/>
          <ac:spMkLst>
            <pc:docMk/>
            <pc:sldMk cId="2558766566" sldId="257"/>
            <ac:spMk id="12" creationId="{8712F587-12D0-435C-8E3F-F44C36EE71B8}"/>
          </ac:spMkLst>
        </pc:spChg>
        <pc:spChg chg="add">
          <ac:chgData name="Deborah Jordan" userId="59661cae-aabb-4c60-8b23-f325b2835b70" providerId="ADAL" clId="{88CDD61A-EEF3-40D1-8C0E-3239FCE5E0BC}" dt="2026-10-05T10:28:48.965" v="4679" actId="26606"/>
          <ac:spMkLst>
            <pc:docMk/>
            <pc:sldMk cId="2558766566" sldId="257"/>
            <ac:spMk id="16" creationId="{615948B8-C8DF-F74E-481B-E3E247816610}"/>
          </ac:spMkLst>
        </pc:spChg>
        <pc:spChg chg="add">
          <ac:chgData name="Deborah Jordan" userId="59661cae-aabb-4c60-8b23-f325b2835b70" providerId="ADAL" clId="{88CDD61A-EEF3-40D1-8C0E-3239FCE5E0BC}" dt="2026-10-05T10:28:48.965" v="4679" actId="26606"/>
          <ac:spMkLst>
            <pc:docMk/>
            <pc:sldMk cId="2558766566" sldId="257"/>
            <ac:spMk id="17" creationId="{EB949D8D-8E17-4DBF-BEA8-13C57BF63803}"/>
          </ac:spMkLst>
        </pc:spChg>
        <pc:spChg chg="add">
          <ac:chgData name="Deborah Jordan" userId="59661cae-aabb-4c60-8b23-f325b2835b70" providerId="ADAL" clId="{88CDD61A-EEF3-40D1-8C0E-3239FCE5E0BC}" dt="2026-10-05T10:28:48.965" v="4679" actId="26606"/>
          <ac:spMkLst>
            <pc:docMk/>
            <pc:sldMk cId="2558766566" sldId="257"/>
            <ac:spMk id="19" creationId="{4BC6FC45-D4D9-4025-91DA-272D318D372B}"/>
          </ac:spMkLst>
        </pc:spChg>
        <pc:spChg chg="add">
          <ac:chgData name="Deborah Jordan" userId="59661cae-aabb-4c60-8b23-f325b2835b70" providerId="ADAL" clId="{88CDD61A-EEF3-40D1-8C0E-3239FCE5E0BC}" dt="2026-10-05T10:28:48.965" v="4679" actId="26606"/>
          <ac:spMkLst>
            <pc:docMk/>
            <pc:sldMk cId="2558766566" sldId="257"/>
            <ac:spMk id="21" creationId="{EA284212-C175-4C82-B112-A5208F70CB53}"/>
          </ac:spMkLst>
        </pc:spChg>
        <pc:graphicFrameChg chg="add del">
          <ac:chgData name="Deborah Jordan" userId="59661cae-aabb-4c60-8b23-f325b2835b70" providerId="ADAL" clId="{88CDD61A-EEF3-40D1-8C0E-3239FCE5E0BC}" dt="2026-10-05T10:28:48.933" v="4678" actId="26606"/>
          <ac:graphicFrameMkLst>
            <pc:docMk/>
            <pc:sldMk cId="2558766566" sldId="257"/>
            <ac:graphicFrameMk id="14" creationId="{ACD3E346-E9A2-50FB-FCA9-FDB781D16F2E}"/>
          </ac:graphicFrameMkLst>
        </pc:graphicFrameChg>
        <pc:picChg chg="add mod">
          <ac:chgData name="Deborah Jordan" userId="59661cae-aabb-4c60-8b23-f325b2835b70" providerId="ADAL" clId="{88CDD61A-EEF3-40D1-8C0E-3239FCE5E0BC}" dt="2026-10-05T10:28:48.965" v="4679" actId="26606"/>
          <ac:picMkLst>
            <pc:docMk/>
            <pc:sldMk cId="2558766566" sldId="257"/>
            <ac:picMk id="7" creationId="{A7BE25AB-D88D-50E1-4035-B92A00AB4F39}"/>
          </ac:picMkLst>
        </pc:picChg>
      </pc:sldChg>
      <pc:sldChg chg="addSp delSp modSp mod setBg">
        <pc:chgData name="Deborah Jordan" userId="59661cae-aabb-4c60-8b23-f325b2835b70" providerId="ADAL" clId="{88CDD61A-EEF3-40D1-8C0E-3239FCE5E0BC}" dt="2026-10-05T10:30:02.053" v="4686" actId="26606"/>
        <pc:sldMkLst>
          <pc:docMk/>
          <pc:sldMk cId="2841507558" sldId="258"/>
        </pc:sldMkLst>
        <pc:spChg chg="mod">
          <ac:chgData name="Deborah Jordan" userId="59661cae-aabb-4c60-8b23-f325b2835b70" providerId="ADAL" clId="{88CDD61A-EEF3-40D1-8C0E-3239FCE5E0BC}" dt="2026-10-05T10:30:01.975" v="4685" actId="26606"/>
          <ac:spMkLst>
            <pc:docMk/>
            <pc:sldMk cId="2841507558" sldId="258"/>
            <ac:spMk id="2" creationId="{9F489DE9-1B32-B966-72EB-FDE3A1E1EEA8}"/>
          </ac:spMkLst>
        </pc:spChg>
        <pc:spChg chg="add del mod">
          <ac:chgData name="Deborah Jordan" userId="59661cae-aabb-4c60-8b23-f325b2835b70" providerId="ADAL" clId="{88CDD61A-EEF3-40D1-8C0E-3239FCE5E0BC}" dt="2026-10-05T10:30:02.053" v="4686" actId="26606"/>
          <ac:spMkLst>
            <pc:docMk/>
            <pc:sldMk cId="2841507558" sldId="258"/>
            <ac:spMk id="3" creationId="{34681A74-8C44-204D-B551-D9F8604DC88A}"/>
          </ac:spMkLst>
        </pc:spChg>
        <pc:spChg chg="add del">
          <ac:chgData name="Deborah Jordan" userId="59661cae-aabb-4c60-8b23-f325b2835b70" providerId="ADAL" clId="{88CDD61A-EEF3-40D1-8C0E-3239FCE5E0BC}" dt="2026-10-05T10:29:45.355" v="4681" actId="26606"/>
          <ac:spMkLst>
            <pc:docMk/>
            <pc:sldMk cId="2841507558" sldId="258"/>
            <ac:spMk id="9" creationId="{A2AD6B69-E0A0-476D-9EE1-6B69F04C59F8}"/>
          </ac:spMkLst>
        </pc:spChg>
        <pc:spChg chg="add del">
          <ac:chgData name="Deborah Jordan" userId="59661cae-aabb-4c60-8b23-f325b2835b70" providerId="ADAL" clId="{88CDD61A-EEF3-40D1-8C0E-3239FCE5E0BC}" dt="2026-10-05T10:29:45.355" v="4681" actId="26606"/>
          <ac:spMkLst>
            <pc:docMk/>
            <pc:sldMk cId="2841507558" sldId="258"/>
            <ac:spMk id="11" creationId="{16BE10A1-AD5F-4AB3-8A94-41D62B494ADB}"/>
          </ac:spMkLst>
        </pc:spChg>
        <pc:spChg chg="add del">
          <ac:chgData name="Deborah Jordan" userId="59661cae-aabb-4c60-8b23-f325b2835b70" providerId="ADAL" clId="{88CDD61A-EEF3-40D1-8C0E-3239FCE5E0BC}" dt="2026-10-05T10:29:45.355" v="4681" actId="26606"/>
          <ac:spMkLst>
            <pc:docMk/>
            <pc:sldMk cId="2841507558" sldId="258"/>
            <ac:spMk id="13" creationId="{5684BFFE-6A90-4311-ACD5-B34177D46462}"/>
          </ac:spMkLst>
        </pc:spChg>
        <pc:spChg chg="add del">
          <ac:chgData name="Deborah Jordan" userId="59661cae-aabb-4c60-8b23-f325b2835b70" providerId="ADAL" clId="{88CDD61A-EEF3-40D1-8C0E-3239FCE5E0BC}" dt="2026-10-05T10:29:51.359" v="4683" actId="26606"/>
          <ac:spMkLst>
            <pc:docMk/>
            <pc:sldMk cId="2841507558" sldId="258"/>
            <ac:spMk id="15" creationId="{09D6CD28-D147-4DC0-A5FF-335351C7D0C9}"/>
          </ac:spMkLst>
        </pc:spChg>
        <pc:spChg chg="add del">
          <ac:chgData name="Deborah Jordan" userId="59661cae-aabb-4c60-8b23-f325b2835b70" providerId="ADAL" clId="{88CDD61A-EEF3-40D1-8C0E-3239FCE5E0BC}" dt="2026-10-05T10:29:51.359" v="4683" actId="26606"/>
          <ac:spMkLst>
            <pc:docMk/>
            <pc:sldMk cId="2841507558" sldId="258"/>
            <ac:spMk id="16" creationId="{47CDDF69-9963-4CB8-8441-2D6CA2C66673}"/>
          </ac:spMkLst>
        </pc:spChg>
        <pc:spChg chg="add del">
          <ac:chgData name="Deborah Jordan" userId="59661cae-aabb-4c60-8b23-f325b2835b70" providerId="ADAL" clId="{88CDD61A-EEF3-40D1-8C0E-3239FCE5E0BC}" dt="2026-10-05T10:29:51.359" v="4683" actId="26606"/>
          <ac:spMkLst>
            <pc:docMk/>
            <pc:sldMk cId="2841507558" sldId="258"/>
            <ac:spMk id="17" creationId="{58B53A5F-63B3-4E86-93F7-275390D707F1}"/>
          </ac:spMkLst>
        </pc:spChg>
        <pc:spChg chg="add del">
          <ac:chgData name="Deborah Jordan" userId="59661cae-aabb-4c60-8b23-f325b2835b70" providerId="ADAL" clId="{88CDD61A-EEF3-40D1-8C0E-3239FCE5E0BC}" dt="2026-10-05T10:30:01.975" v="4685" actId="26606"/>
          <ac:spMkLst>
            <pc:docMk/>
            <pc:sldMk cId="2841507558" sldId="258"/>
            <ac:spMk id="20" creationId="{A2AD6B69-E0A0-476D-9EE1-6B69F04C59F8}"/>
          </ac:spMkLst>
        </pc:spChg>
        <pc:spChg chg="add del">
          <ac:chgData name="Deborah Jordan" userId="59661cae-aabb-4c60-8b23-f325b2835b70" providerId="ADAL" clId="{88CDD61A-EEF3-40D1-8C0E-3239FCE5E0BC}" dt="2026-10-05T10:30:01.975" v="4685" actId="26606"/>
          <ac:spMkLst>
            <pc:docMk/>
            <pc:sldMk cId="2841507558" sldId="258"/>
            <ac:spMk id="21" creationId="{16BE10A1-AD5F-4AB3-8A94-41D62B494ADB}"/>
          </ac:spMkLst>
        </pc:spChg>
        <pc:spChg chg="add del">
          <ac:chgData name="Deborah Jordan" userId="59661cae-aabb-4c60-8b23-f325b2835b70" providerId="ADAL" clId="{88CDD61A-EEF3-40D1-8C0E-3239FCE5E0BC}" dt="2026-10-05T10:30:01.975" v="4685" actId="26606"/>
          <ac:spMkLst>
            <pc:docMk/>
            <pc:sldMk cId="2841507558" sldId="258"/>
            <ac:spMk id="22" creationId="{5684BFFE-6A90-4311-ACD5-B34177D46462}"/>
          </ac:spMkLst>
        </pc:spChg>
        <pc:graphicFrameChg chg="add del">
          <ac:chgData name="Deborah Jordan" userId="59661cae-aabb-4c60-8b23-f325b2835b70" providerId="ADAL" clId="{88CDD61A-EEF3-40D1-8C0E-3239FCE5E0BC}" dt="2026-10-05T10:29:45.355" v="4681" actId="26606"/>
          <ac:graphicFrameMkLst>
            <pc:docMk/>
            <pc:sldMk cId="2841507558" sldId="258"/>
            <ac:graphicFrameMk id="5" creationId="{9500EE25-4CB1-D443-08FD-0903EF63A844}"/>
          </ac:graphicFrameMkLst>
        </pc:graphicFrameChg>
        <pc:graphicFrameChg chg="add del">
          <ac:chgData name="Deborah Jordan" userId="59661cae-aabb-4c60-8b23-f325b2835b70" providerId="ADAL" clId="{88CDD61A-EEF3-40D1-8C0E-3239FCE5E0BC}" dt="2026-10-05T10:29:51.359" v="4683" actId="26606"/>
          <ac:graphicFrameMkLst>
            <pc:docMk/>
            <pc:sldMk cId="2841507558" sldId="258"/>
            <ac:graphicFrameMk id="18" creationId="{F6B816B7-1E89-E246-AF7A-05EE2BE53492}"/>
          </ac:graphicFrameMkLst>
        </pc:graphicFrameChg>
        <pc:graphicFrameChg chg="add del">
          <ac:chgData name="Deborah Jordan" userId="59661cae-aabb-4c60-8b23-f325b2835b70" providerId="ADAL" clId="{88CDD61A-EEF3-40D1-8C0E-3239FCE5E0BC}" dt="2026-10-05T10:30:01.975" v="4685" actId="26606"/>
          <ac:graphicFrameMkLst>
            <pc:docMk/>
            <pc:sldMk cId="2841507558" sldId="258"/>
            <ac:graphicFrameMk id="23" creationId="{9500EE25-4CB1-D443-08FD-0903EF63A844}"/>
          </ac:graphicFrameMkLst>
        </pc:graphicFrameChg>
        <pc:graphicFrameChg chg="add">
          <ac:chgData name="Deborah Jordan" userId="59661cae-aabb-4c60-8b23-f325b2835b70" providerId="ADAL" clId="{88CDD61A-EEF3-40D1-8C0E-3239FCE5E0BC}" dt="2026-10-05T10:30:02.053" v="4686" actId="26606"/>
          <ac:graphicFrameMkLst>
            <pc:docMk/>
            <pc:sldMk cId="2841507558" sldId="258"/>
            <ac:graphicFrameMk id="25" creationId="{9F62C2BD-5EB5-2820-5F46-5B60155623E8}"/>
          </ac:graphicFrameMkLst>
        </pc:graphicFrameChg>
      </pc:sldChg>
      <pc:sldChg chg="addSp delSp modSp mod">
        <pc:chgData name="Deborah Jordan" userId="59661cae-aabb-4c60-8b23-f325b2835b70" providerId="ADAL" clId="{88CDD61A-EEF3-40D1-8C0E-3239FCE5E0BC}" dt="2026-10-05T10:30:21.389" v="4687" actId="26606"/>
        <pc:sldMkLst>
          <pc:docMk/>
          <pc:sldMk cId="349256592" sldId="259"/>
        </pc:sldMkLst>
        <pc:spChg chg="mod">
          <ac:chgData name="Deborah Jordan" userId="59661cae-aabb-4c60-8b23-f325b2835b70" providerId="ADAL" clId="{88CDD61A-EEF3-40D1-8C0E-3239FCE5E0BC}" dt="2026-10-01T15:43:46.528" v="2713" actId="20577"/>
          <ac:spMkLst>
            <pc:docMk/>
            <pc:sldMk cId="349256592" sldId="259"/>
            <ac:spMk id="2" creationId="{972B269D-0CC4-E393-F94A-1C997CEABF7E}"/>
          </ac:spMkLst>
        </pc:spChg>
        <pc:spChg chg="del mod">
          <ac:chgData name="Deborah Jordan" userId="59661cae-aabb-4c60-8b23-f325b2835b70" providerId="ADAL" clId="{88CDD61A-EEF3-40D1-8C0E-3239FCE5E0BC}" dt="2026-10-05T10:30:21.389" v="4687" actId="26606"/>
          <ac:spMkLst>
            <pc:docMk/>
            <pc:sldMk cId="349256592" sldId="259"/>
            <ac:spMk id="3" creationId="{49CE4A34-FBE8-581A-EB40-0764E69A5AA4}"/>
          </ac:spMkLst>
        </pc:spChg>
        <pc:graphicFrameChg chg="add">
          <ac:chgData name="Deborah Jordan" userId="59661cae-aabb-4c60-8b23-f325b2835b70" providerId="ADAL" clId="{88CDD61A-EEF3-40D1-8C0E-3239FCE5E0BC}" dt="2026-10-05T10:30:21.389" v="4687" actId="26606"/>
          <ac:graphicFrameMkLst>
            <pc:docMk/>
            <pc:sldMk cId="349256592" sldId="259"/>
            <ac:graphicFrameMk id="5" creationId="{22259B48-4987-3839-D11B-34C9BBCFF820}"/>
          </ac:graphicFrameMkLst>
        </pc:graphicFrameChg>
      </pc:sldChg>
      <pc:sldChg chg="addSp modSp mod">
        <pc:chgData name="Deborah Jordan" userId="59661cae-aabb-4c60-8b23-f325b2835b70" providerId="ADAL" clId="{88CDD61A-EEF3-40D1-8C0E-3239FCE5E0BC}" dt="2026-10-05T09:55:01.956" v="3397" actId="20577"/>
        <pc:sldMkLst>
          <pc:docMk/>
          <pc:sldMk cId="3463762021" sldId="260"/>
        </pc:sldMkLst>
        <pc:spChg chg="mod">
          <ac:chgData name="Deborah Jordan" userId="59661cae-aabb-4c60-8b23-f325b2835b70" providerId="ADAL" clId="{88CDD61A-EEF3-40D1-8C0E-3239FCE5E0BC}" dt="2026-10-05T09:55:01.956" v="3397" actId="20577"/>
          <ac:spMkLst>
            <pc:docMk/>
            <pc:sldMk cId="3463762021" sldId="260"/>
            <ac:spMk id="2" creationId="{6FC6F7BE-E07C-A49F-74A6-925E845362ED}"/>
          </ac:spMkLst>
        </pc:spChg>
        <pc:picChg chg="add mod">
          <ac:chgData name="Deborah Jordan" userId="59661cae-aabb-4c60-8b23-f325b2835b70" providerId="ADAL" clId="{88CDD61A-EEF3-40D1-8C0E-3239FCE5E0BC}" dt="2026-10-01T15:38:16.204" v="2651" actId="207"/>
          <ac:picMkLst>
            <pc:docMk/>
            <pc:sldMk cId="3463762021" sldId="260"/>
            <ac:picMk id="4" creationId="{97C46107-7997-D393-4177-56176BA5997C}"/>
          </ac:picMkLst>
        </pc:picChg>
        <pc:picChg chg="add mod">
          <ac:chgData name="Deborah Jordan" userId="59661cae-aabb-4c60-8b23-f325b2835b70" providerId="ADAL" clId="{88CDD61A-EEF3-40D1-8C0E-3239FCE5E0BC}" dt="2026-10-01T15:38:25.685" v="2652" actId="207"/>
          <ac:picMkLst>
            <pc:docMk/>
            <pc:sldMk cId="3463762021" sldId="260"/>
            <ac:picMk id="6" creationId="{74001751-E142-82C8-59F9-358EFEBE9F3B}"/>
          </ac:picMkLst>
        </pc:picChg>
        <pc:picChg chg="add mod">
          <ac:chgData name="Deborah Jordan" userId="59661cae-aabb-4c60-8b23-f325b2835b70" providerId="ADAL" clId="{88CDD61A-EEF3-40D1-8C0E-3239FCE5E0BC}" dt="2026-10-01T15:37:49.689" v="2649" actId="207"/>
          <ac:picMkLst>
            <pc:docMk/>
            <pc:sldMk cId="3463762021" sldId="260"/>
            <ac:picMk id="8" creationId="{E7B4F067-3899-73F1-D093-B3C90D0C59A1}"/>
          </ac:picMkLst>
        </pc:picChg>
      </pc:sldChg>
      <pc:sldChg chg="addSp modSp mod setBg">
        <pc:chgData name="Deborah Jordan" userId="59661cae-aabb-4c60-8b23-f325b2835b70" providerId="ADAL" clId="{88CDD61A-EEF3-40D1-8C0E-3239FCE5E0BC}" dt="2026-10-05T10:32:14.614" v="4690" actId="122"/>
        <pc:sldMkLst>
          <pc:docMk/>
          <pc:sldMk cId="4056493938" sldId="261"/>
        </pc:sldMkLst>
        <pc:spChg chg="mod">
          <ac:chgData name="Deborah Jordan" userId="59661cae-aabb-4c60-8b23-f325b2835b70" providerId="ADAL" clId="{88CDD61A-EEF3-40D1-8C0E-3239FCE5E0BC}" dt="2026-10-05T10:31:50.282" v="4688" actId="26606"/>
          <ac:spMkLst>
            <pc:docMk/>
            <pc:sldMk cId="4056493938" sldId="261"/>
            <ac:spMk id="2" creationId="{0E426900-0DD2-B9EF-636B-BE31FEB63E2D}"/>
          </ac:spMkLst>
        </pc:spChg>
        <pc:spChg chg="mod">
          <ac:chgData name="Deborah Jordan" userId="59661cae-aabb-4c60-8b23-f325b2835b70" providerId="ADAL" clId="{88CDD61A-EEF3-40D1-8C0E-3239FCE5E0BC}" dt="2026-10-05T10:32:14.614" v="4690" actId="122"/>
          <ac:spMkLst>
            <pc:docMk/>
            <pc:sldMk cId="4056493938" sldId="261"/>
            <ac:spMk id="3" creationId="{B10B56FB-0D7F-6ECC-4D0B-E1BAF6115165}"/>
          </ac:spMkLst>
        </pc:spChg>
        <pc:spChg chg="add">
          <ac:chgData name="Deborah Jordan" userId="59661cae-aabb-4c60-8b23-f325b2835b70" providerId="ADAL" clId="{88CDD61A-EEF3-40D1-8C0E-3239FCE5E0BC}" dt="2026-10-05T10:31:50.282" v="4688" actId="26606"/>
          <ac:spMkLst>
            <pc:docMk/>
            <pc:sldMk cId="4056493938" sldId="261"/>
            <ac:spMk id="8" creationId="{44ED18C4-67E3-43CE-9EC7-3809C35EE03F}"/>
          </ac:spMkLst>
        </pc:spChg>
        <pc:spChg chg="add">
          <ac:chgData name="Deborah Jordan" userId="59661cae-aabb-4c60-8b23-f325b2835b70" providerId="ADAL" clId="{88CDD61A-EEF3-40D1-8C0E-3239FCE5E0BC}" dt="2026-10-05T10:31:50.282" v="4688" actId="26606"/>
          <ac:spMkLst>
            <pc:docMk/>
            <pc:sldMk cId="4056493938" sldId="261"/>
            <ac:spMk id="10" creationId="{FBE714BB-FFC1-4759-9828-5B89BFD783A2}"/>
          </ac:spMkLst>
        </pc:spChg>
        <pc:spChg chg="add">
          <ac:chgData name="Deborah Jordan" userId="59661cae-aabb-4c60-8b23-f325b2835b70" providerId="ADAL" clId="{88CDD61A-EEF3-40D1-8C0E-3239FCE5E0BC}" dt="2026-10-05T10:31:50.282" v="4688" actId="26606"/>
          <ac:spMkLst>
            <pc:docMk/>
            <pc:sldMk cId="4056493938" sldId="261"/>
            <ac:spMk id="12" creationId="{8E0541FA-C333-41B0-AC8A-A3423BC48035}"/>
          </ac:spMkLst>
        </pc:spChg>
        <pc:spChg chg="add">
          <ac:chgData name="Deborah Jordan" userId="59661cae-aabb-4c60-8b23-f325b2835b70" providerId="ADAL" clId="{88CDD61A-EEF3-40D1-8C0E-3239FCE5E0BC}" dt="2026-10-05T10:31:50.282" v="4688" actId="26606"/>
          <ac:spMkLst>
            <pc:docMk/>
            <pc:sldMk cId="4056493938" sldId="261"/>
            <ac:spMk id="14" creationId="{FC7D8F6D-0BB8-4895-8D70-A6B6FF838B40}"/>
          </ac:spMkLst>
        </pc:spChg>
      </pc:sldChg>
      <pc:sldChg chg="addSp delSp modSp new del mod">
        <pc:chgData name="Deborah Jordan" userId="59661cae-aabb-4c60-8b23-f325b2835b70" providerId="ADAL" clId="{88CDD61A-EEF3-40D1-8C0E-3239FCE5E0BC}" dt="2026-10-05T10:25:21.685" v="4654" actId="47"/>
        <pc:sldMkLst>
          <pc:docMk/>
          <pc:sldMk cId="2804181137" sldId="262"/>
        </pc:sldMkLst>
        <pc:spChg chg="del">
          <ac:chgData name="Deborah Jordan" userId="59661cae-aabb-4c60-8b23-f325b2835b70" providerId="ADAL" clId="{88CDD61A-EEF3-40D1-8C0E-3239FCE5E0BC}" dt="2026-10-05T09:42:29.029" v="2716" actId="478"/>
          <ac:spMkLst>
            <pc:docMk/>
            <pc:sldMk cId="2804181137" sldId="262"/>
            <ac:spMk id="2" creationId="{29D2906E-F61D-DBB0-87A7-D90991ABC6BC}"/>
          </ac:spMkLst>
        </pc:spChg>
        <pc:spChg chg="del">
          <ac:chgData name="Deborah Jordan" userId="59661cae-aabb-4c60-8b23-f325b2835b70" providerId="ADAL" clId="{88CDD61A-EEF3-40D1-8C0E-3239FCE5E0BC}" dt="2026-10-05T09:42:26.275" v="2715" actId="478"/>
          <ac:spMkLst>
            <pc:docMk/>
            <pc:sldMk cId="2804181137" sldId="262"/>
            <ac:spMk id="3" creationId="{EF58B37B-F13A-601B-28F8-193E510D419D}"/>
          </ac:spMkLst>
        </pc:spChg>
        <pc:picChg chg="add mod">
          <ac:chgData name="Deborah Jordan" userId="59661cae-aabb-4c60-8b23-f325b2835b70" providerId="ADAL" clId="{88CDD61A-EEF3-40D1-8C0E-3239FCE5E0BC}" dt="2026-10-05T09:55:44.675" v="3398" actId="14100"/>
          <ac:picMkLst>
            <pc:docMk/>
            <pc:sldMk cId="2804181137" sldId="262"/>
            <ac:picMk id="5" creationId="{3890DF8F-EC5A-B1CB-29AA-2743F6CBB186}"/>
          </ac:picMkLst>
        </pc:picChg>
      </pc:sldChg>
      <pc:sldChg chg="addSp delSp modSp new mod">
        <pc:chgData name="Deborah Jordan" userId="59661cae-aabb-4c60-8b23-f325b2835b70" providerId="ADAL" clId="{88CDD61A-EEF3-40D1-8C0E-3239FCE5E0BC}" dt="2026-10-05T10:27:50.502" v="4676" actId="207"/>
        <pc:sldMkLst>
          <pc:docMk/>
          <pc:sldMk cId="662473990" sldId="263"/>
        </pc:sldMkLst>
        <pc:spChg chg="del">
          <ac:chgData name="Deborah Jordan" userId="59661cae-aabb-4c60-8b23-f325b2835b70" providerId="ADAL" clId="{88CDD61A-EEF3-40D1-8C0E-3239FCE5E0BC}" dt="2026-10-05T09:56:12.527" v="3400" actId="478"/>
          <ac:spMkLst>
            <pc:docMk/>
            <pc:sldMk cId="662473990" sldId="263"/>
            <ac:spMk id="2" creationId="{04E6C3CE-FBF5-70E3-3F24-A07B158F53F2}"/>
          </ac:spMkLst>
        </pc:spChg>
        <pc:spChg chg="del">
          <ac:chgData name="Deborah Jordan" userId="59661cae-aabb-4c60-8b23-f325b2835b70" providerId="ADAL" clId="{88CDD61A-EEF3-40D1-8C0E-3239FCE5E0BC}" dt="2026-10-05T09:56:14.604" v="3401" actId="478"/>
          <ac:spMkLst>
            <pc:docMk/>
            <pc:sldMk cId="662473990" sldId="263"/>
            <ac:spMk id="3" creationId="{3F06B773-8F1B-8D63-336A-57F3638BAEA8}"/>
          </ac:spMkLst>
        </pc:spChg>
        <pc:spChg chg="add mod">
          <ac:chgData name="Deborah Jordan" userId="59661cae-aabb-4c60-8b23-f325b2835b70" providerId="ADAL" clId="{88CDD61A-EEF3-40D1-8C0E-3239FCE5E0BC}" dt="2026-10-05T10:21:26.019" v="4484" actId="1076"/>
          <ac:spMkLst>
            <pc:docMk/>
            <pc:sldMk cId="662473990" sldId="263"/>
            <ac:spMk id="4" creationId="{DE9E954B-8CE8-87E3-04A3-E7CDE07EADB6}"/>
          </ac:spMkLst>
        </pc:spChg>
        <pc:spChg chg="add del mod">
          <ac:chgData name="Deborah Jordan" userId="59661cae-aabb-4c60-8b23-f325b2835b70" providerId="ADAL" clId="{88CDD61A-EEF3-40D1-8C0E-3239FCE5E0BC}" dt="2026-10-05T09:57:18.717" v="3416"/>
          <ac:spMkLst>
            <pc:docMk/>
            <pc:sldMk cId="662473990" sldId="263"/>
            <ac:spMk id="5" creationId="{94E2BDCC-3FFE-78A7-EA17-172F3CFDF26F}"/>
          </ac:spMkLst>
        </pc:spChg>
        <pc:spChg chg="add mod">
          <ac:chgData name="Deborah Jordan" userId="59661cae-aabb-4c60-8b23-f325b2835b70" providerId="ADAL" clId="{88CDD61A-EEF3-40D1-8C0E-3239FCE5E0BC}" dt="2026-10-05T10:27:50.502" v="4676" actId="207"/>
          <ac:spMkLst>
            <pc:docMk/>
            <pc:sldMk cId="662473990" sldId="263"/>
            <ac:spMk id="6" creationId="{DDF4AB92-CE29-C238-D4AE-70E05DCE4FE3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8EFBA9-E49A-4580-956D-2E2AC0F5B4C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BAF7B6-23CD-4099-AE2A-DD5EFAC3C6B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Please disseminate the Opt-Out forms provided to parents electronically and in hardcopy format. </a:t>
          </a:r>
          <a:endParaRPr lang="en-US"/>
        </a:p>
      </dgm:t>
    </dgm:pt>
    <dgm:pt modelId="{AE1C5A5A-9913-49BB-9648-6C9BCEBC16B6}" type="parTrans" cxnId="{66082238-5726-4BD2-A9A7-3BC42249BF24}">
      <dgm:prSet/>
      <dgm:spPr/>
      <dgm:t>
        <a:bodyPr/>
        <a:lstStyle/>
        <a:p>
          <a:endParaRPr lang="en-US"/>
        </a:p>
      </dgm:t>
    </dgm:pt>
    <dgm:pt modelId="{17529D29-421F-44D0-813D-EFE3D28217F8}" type="sibTrans" cxnId="{66082238-5726-4BD2-A9A7-3BC42249BF24}">
      <dgm:prSet/>
      <dgm:spPr/>
      <dgm:t>
        <a:bodyPr/>
        <a:lstStyle/>
        <a:p>
          <a:endParaRPr lang="en-US"/>
        </a:p>
      </dgm:t>
    </dgm:pt>
    <dgm:pt modelId="{3E970BAC-B444-4A59-AE62-D06F785868F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Please disseminate opt-out forms two weeks prior to survey commencement, by the 19</a:t>
          </a:r>
          <a:r>
            <a:rPr lang="en-GB" b="1" baseline="30000"/>
            <a:t>th</a:t>
          </a:r>
          <a:r>
            <a:rPr lang="en-GB" b="1"/>
            <a:t> October 2026.</a:t>
          </a:r>
          <a:endParaRPr lang="en-US"/>
        </a:p>
      </dgm:t>
    </dgm:pt>
    <dgm:pt modelId="{C47250E8-B94B-433C-A8DB-221CA378BA82}" type="parTrans" cxnId="{757A25BC-4ED8-4323-8DF8-B4C6EA9C5072}">
      <dgm:prSet/>
      <dgm:spPr/>
      <dgm:t>
        <a:bodyPr/>
        <a:lstStyle/>
        <a:p>
          <a:endParaRPr lang="en-US"/>
        </a:p>
      </dgm:t>
    </dgm:pt>
    <dgm:pt modelId="{294C873A-E43A-45E7-8CDD-413F1CAF5D94}" type="sibTrans" cxnId="{757A25BC-4ED8-4323-8DF8-B4C6EA9C5072}">
      <dgm:prSet/>
      <dgm:spPr/>
      <dgm:t>
        <a:bodyPr/>
        <a:lstStyle/>
        <a:p>
          <a:endParaRPr lang="en-US"/>
        </a:p>
      </dgm:t>
    </dgm:pt>
    <dgm:pt modelId="{FE1E2BC7-89BD-4618-BF80-06C6CEFBA7F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Please play the short video provided for students to explain the instructions needed for the survey.</a:t>
          </a:r>
          <a:endParaRPr lang="en-US"/>
        </a:p>
      </dgm:t>
    </dgm:pt>
    <dgm:pt modelId="{CE7730AF-0B83-4C54-8400-7C694F37C67F}" type="parTrans" cxnId="{AE7C729C-F5C6-43FE-951B-929F36ABD947}">
      <dgm:prSet/>
      <dgm:spPr/>
      <dgm:t>
        <a:bodyPr/>
        <a:lstStyle/>
        <a:p>
          <a:endParaRPr lang="en-US"/>
        </a:p>
      </dgm:t>
    </dgm:pt>
    <dgm:pt modelId="{FB070156-5B28-42F1-8DD2-D3AF4EB1A484}" type="sibTrans" cxnId="{AE7C729C-F5C6-43FE-951B-929F36ABD947}">
      <dgm:prSet/>
      <dgm:spPr/>
      <dgm:t>
        <a:bodyPr/>
        <a:lstStyle/>
        <a:p>
          <a:endParaRPr lang="en-US"/>
        </a:p>
      </dgm:t>
    </dgm:pt>
    <dgm:pt modelId="{AE4C4DC8-3E1F-4F7D-96C8-EC41F306D185}" type="pres">
      <dgm:prSet presAssocID="{D48EFBA9-E49A-4580-956D-2E2AC0F5B4CA}" presName="root" presStyleCnt="0">
        <dgm:presLayoutVars>
          <dgm:dir/>
          <dgm:resizeHandles val="exact"/>
        </dgm:presLayoutVars>
      </dgm:prSet>
      <dgm:spPr/>
    </dgm:pt>
    <dgm:pt modelId="{C4D388F6-58A3-4FDB-B731-6A0055106AE7}" type="pres">
      <dgm:prSet presAssocID="{CFBAF7B6-23CD-4099-AE2A-DD5EFAC3C6B6}" presName="compNode" presStyleCnt="0"/>
      <dgm:spPr/>
    </dgm:pt>
    <dgm:pt modelId="{E852E687-E215-432E-ABCD-778DBE409CC0}" type="pres">
      <dgm:prSet presAssocID="{CFBAF7B6-23CD-4099-AE2A-DD5EFAC3C6B6}" presName="bgRect" presStyleLbl="bgShp" presStyleIdx="0" presStyleCnt="3"/>
      <dgm:spPr/>
    </dgm:pt>
    <dgm:pt modelId="{A9895A3B-A068-44D2-B800-CA64C537B63C}" type="pres">
      <dgm:prSet presAssocID="{CFBAF7B6-23CD-4099-AE2A-DD5EFAC3C6B6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owser Window"/>
        </a:ext>
      </dgm:extLst>
    </dgm:pt>
    <dgm:pt modelId="{4A9D96F1-D14D-452C-8D87-6B8AC9DB4333}" type="pres">
      <dgm:prSet presAssocID="{CFBAF7B6-23CD-4099-AE2A-DD5EFAC3C6B6}" presName="spaceRect" presStyleCnt="0"/>
      <dgm:spPr/>
    </dgm:pt>
    <dgm:pt modelId="{73D6B768-B648-435C-84E9-23B6812DEC4E}" type="pres">
      <dgm:prSet presAssocID="{CFBAF7B6-23CD-4099-AE2A-DD5EFAC3C6B6}" presName="parTx" presStyleLbl="revTx" presStyleIdx="0" presStyleCnt="3">
        <dgm:presLayoutVars>
          <dgm:chMax val="0"/>
          <dgm:chPref val="0"/>
        </dgm:presLayoutVars>
      </dgm:prSet>
      <dgm:spPr/>
    </dgm:pt>
    <dgm:pt modelId="{EFA75C0E-982E-4283-BBC3-A7A7F3E7C7C5}" type="pres">
      <dgm:prSet presAssocID="{17529D29-421F-44D0-813D-EFE3D28217F8}" presName="sibTrans" presStyleCnt="0"/>
      <dgm:spPr/>
    </dgm:pt>
    <dgm:pt modelId="{86329612-1004-4E35-8B1D-BC0B586B6348}" type="pres">
      <dgm:prSet presAssocID="{3E970BAC-B444-4A59-AE62-D06F785868FB}" presName="compNode" presStyleCnt="0"/>
      <dgm:spPr/>
    </dgm:pt>
    <dgm:pt modelId="{E152BA86-2FD8-4F46-9222-E81AC3935FE6}" type="pres">
      <dgm:prSet presAssocID="{3E970BAC-B444-4A59-AE62-D06F785868FB}" presName="bgRect" presStyleLbl="bgShp" presStyleIdx="1" presStyleCnt="3"/>
      <dgm:spPr/>
    </dgm:pt>
    <dgm:pt modelId="{F178D956-F9CA-4263-9916-3830E696FF03}" type="pres">
      <dgm:prSet presAssocID="{3E970BAC-B444-4A59-AE62-D06F785868FB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EC86C392-8EE6-4770-B67A-F9D82FB9E7FE}" type="pres">
      <dgm:prSet presAssocID="{3E970BAC-B444-4A59-AE62-D06F785868FB}" presName="spaceRect" presStyleCnt="0"/>
      <dgm:spPr/>
    </dgm:pt>
    <dgm:pt modelId="{3545B1E9-2437-4C9B-A63F-6FAF5BE08E8E}" type="pres">
      <dgm:prSet presAssocID="{3E970BAC-B444-4A59-AE62-D06F785868FB}" presName="parTx" presStyleLbl="revTx" presStyleIdx="1" presStyleCnt="3">
        <dgm:presLayoutVars>
          <dgm:chMax val="0"/>
          <dgm:chPref val="0"/>
        </dgm:presLayoutVars>
      </dgm:prSet>
      <dgm:spPr/>
    </dgm:pt>
    <dgm:pt modelId="{FA8B8E80-35BE-4DE0-A8CA-ADDD6DAFD8A5}" type="pres">
      <dgm:prSet presAssocID="{294C873A-E43A-45E7-8CDD-413F1CAF5D94}" presName="sibTrans" presStyleCnt="0"/>
      <dgm:spPr/>
    </dgm:pt>
    <dgm:pt modelId="{DA81DC25-C03F-431A-B66A-493363C2ADDC}" type="pres">
      <dgm:prSet presAssocID="{FE1E2BC7-89BD-4618-BF80-06C6CEFBA7FB}" presName="compNode" presStyleCnt="0"/>
      <dgm:spPr/>
    </dgm:pt>
    <dgm:pt modelId="{8507C5C7-5869-4839-875D-2A8D3BC6248A}" type="pres">
      <dgm:prSet presAssocID="{FE1E2BC7-89BD-4618-BF80-06C6CEFBA7FB}" presName="bgRect" presStyleLbl="bgShp" presStyleIdx="2" presStyleCnt="3"/>
      <dgm:spPr/>
    </dgm:pt>
    <dgm:pt modelId="{2ACA12A3-5776-4FC7-A603-4859BCFF2387}" type="pres">
      <dgm:prSet presAssocID="{FE1E2BC7-89BD-4618-BF80-06C6CEFBA7FB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y"/>
        </a:ext>
      </dgm:extLst>
    </dgm:pt>
    <dgm:pt modelId="{51B24FE5-E66A-4EB2-B539-1FDCBA48B756}" type="pres">
      <dgm:prSet presAssocID="{FE1E2BC7-89BD-4618-BF80-06C6CEFBA7FB}" presName="spaceRect" presStyleCnt="0"/>
      <dgm:spPr/>
    </dgm:pt>
    <dgm:pt modelId="{2D589C20-6FB8-4312-97EC-092A75D4229B}" type="pres">
      <dgm:prSet presAssocID="{FE1E2BC7-89BD-4618-BF80-06C6CEFBA7F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6082238-5726-4BD2-A9A7-3BC42249BF24}" srcId="{D48EFBA9-E49A-4580-956D-2E2AC0F5B4CA}" destId="{CFBAF7B6-23CD-4099-AE2A-DD5EFAC3C6B6}" srcOrd="0" destOrd="0" parTransId="{AE1C5A5A-9913-49BB-9648-6C9BCEBC16B6}" sibTransId="{17529D29-421F-44D0-813D-EFE3D28217F8}"/>
    <dgm:cxn modelId="{F9151C60-F135-47A9-8850-C83ED8BFEEAE}" type="presOf" srcId="{3E970BAC-B444-4A59-AE62-D06F785868FB}" destId="{3545B1E9-2437-4C9B-A63F-6FAF5BE08E8E}" srcOrd="0" destOrd="0" presId="urn:microsoft.com/office/officeart/2018/2/layout/IconVerticalSolidList"/>
    <dgm:cxn modelId="{82EBF572-0FC4-4B6E-A2F3-9048E73435A3}" type="presOf" srcId="{CFBAF7B6-23CD-4099-AE2A-DD5EFAC3C6B6}" destId="{73D6B768-B648-435C-84E9-23B6812DEC4E}" srcOrd="0" destOrd="0" presId="urn:microsoft.com/office/officeart/2018/2/layout/IconVerticalSolidList"/>
    <dgm:cxn modelId="{AE7C729C-F5C6-43FE-951B-929F36ABD947}" srcId="{D48EFBA9-E49A-4580-956D-2E2AC0F5B4CA}" destId="{FE1E2BC7-89BD-4618-BF80-06C6CEFBA7FB}" srcOrd="2" destOrd="0" parTransId="{CE7730AF-0B83-4C54-8400-7C694F37C67F}" sibTransId="{FB070156-5B28-42F1-8DD2-D3AF4EB1A484}"/>
    <dgm:cxn modelId="{6BA4659D-8CFB-4F1E-A8B2-B2511022A99F}" type="presOf" srcId="{FE1E2BC7-89BD-4618-BF80-06C6CEFBA7FB}" destId="{2D589C20-6FB8-4312-97EC-092A75D4229B}" srcOrd="0" destOrd="0" presId="urn:microsoft.com/office/officeart/2018/2/layout/IconVerticalSolidList"/>
    <dgm:cxn modelId="{757A25BC-4ED8-4323-8DF8-B4C6EA9C5072}" srcId="{D48EFBA9-E49A-4580-956D-2E2AC0F5B4CA}" destId="{3E970BAC-B444-4A59-AE62-D06F785868FB}" srcOrd="1" destOrd="0" parTransId="{C47250E8-B94B-433C-A8DB-221CA378BA82}" sibTransId="{294C873A-E43A-45E7-8CDD-413F1CAF5D94}"/>
    <dgm:cxn modelId="{161C74BC-33B2-499D-B501-6592BAEAB6A0}" type="presOf" srcId="{D48EFBA9-E49A-4580-956D-2E2AC0F5B4CA}" destId="{AE4C4DC8-3E1F-4F7D-96C8-EC41F306D185}" srcOrd="0" destOrd="0" presId="urn:microsoft.com/office/officeart/2018/2/layout/IconVerticalSolidList"/>
    <dgm:cxn modelId="{C3197542-1847-4571-B488-CB86BEF98157}" type="presParOf" srcId="{AE4C4DC8-3E1F-4F7D-96C8-EC41F306D185}" destId="{C4D388F6-58A3-4FDB-B731-6A0055106AE7}" srcOrd="0" destOrd="0" presId="urn:microsoft.com/office/officeart/2018/2/layout/IconVerticalSolidList"/>
    <dgm:cxn modelId="{A40776C3-5876-48FE-B28B-653AD742BA07}" type="presParOf" srcId="{C4D388F6-58A3-4FDB-B731-6A0055106AE7}" destId="{E852E687-E215-432E-ABCD-778DBE409CC0}" srcOrd="0" destOrd="0" presId="urn:microsoft.com/office/officeart/2018/2/layout/IconVerticalSolidList"/>
    <dgm:cxn modelId="{45EF82C7-A025-4E12-8246-3B27B510D895}" type="presParOf" srcId="{C4D388F6-58A3-4FDB-B731-6A0055106AE7}" destId="{A9895A3B-A068-44D2-B800-CA64C537B63C}" srcOrd="1" destOrd="0" presId="urn:microsoft.com/office/officeart/2018/2/layout/IconVerticalSolidList"/>
    <dgm:cxn modelId="{4075E0C0-9EB2-425A-89AE-B12F247195CF}" type="presParOf" srcId="{C4D388F6-58A3-4FDB-B731-6A0055106AE7}" destId="{4A9D96F1-D14D-452C-8D87-6B8AC9DB4333}" srcOrd="2" destOrd="0" presId="urn:microsoft.com/office/officeart/2018/2/layout/IconVerticalSolidList"/>
    <dgm:cxn modelId="{A4E0FFB3-A53C-4471-9B7A-270839E5AFBE}" type="presParOf" srcId="{C4D388F6-58A3-4FDB-B731-6A0055106AE7}" destId="{73D6B768-B648-435C-84E9-23B6812DEC4E}" srcOrd="3" destOrd="0" presId="urn:microsoft.com/office/officeart/2018/2/layout/IconVerticalSolidList"/>
    <dgm:cxn modelId="{B059B641-F9F7-411C-BE71-2455A9A1204D}" type="presParOf" srcId="{AE4C4DC8-3E1F-4F7D-96C8-EC41F306D185}" destId="{EFA75C0E-982E-4283-BBC3-A7A7F3E7C7C5}" srcOrd="1" destOrd="0" presId="urn:microsoft.com/office/officeart/2018/2/layout/IconVerticalSolidList"/>
    <dgm:cxn modelId="{FA4AE066-3C6F-463D-8E55-E8150C64AF15}" type="presParOf" srcId="{AE4C4DC8-3E1F-4F7D-96C8-EC41F306D185}" destId="{86329612-1004-4E35-8B1D-BC0B586B6348}" srcOrd="2" destOrd="0" presId="urn:microsoft.com/office/officeart/2018/2/layout/IconVerticalSolidList"/>
    <dgm:cxn modelId="{4D3DC6D1-8871-4BAA-A362-1CA27E5ADE43}" type="presParOf" srcId="{86329612-1004-4E35-8B1D-BC0B586B6348}" destId="{E152BA86-2FD8-4F46-9222-E81AC3935FE6}" srcOrd="0" destOrd="0" presId="urn:microsoft.com/office/officeart/2018/2/layout/IconVerticalSolidList"/>
    <dgm:cxn modelId="{20624A8D-BCF9-4272-9580-BCE150A1144F}" type="presParOf" srcId="{86329612-1004-4E35-8B1D-BC0B586B6348}" destId="{F178D956-F9CA-4263-9916-3830E696FF03}" srcOrd="1" destOrd="0" presId="urn:microsoft.com/office/officeart/2018/2/layout/IconVerticalSolidList"/>
    <dgm:cxn modelId="{14E1E069-0E6B-4988-91DB-A1E4AC49371A}" type="presParOf" srcId="{86329612-1004-4E35-8B1D-BC0B586B6348}" destId="{EC86C392-8EE6-4770-B67A-F9D82FB9E7FE}" srcOrd="2" destOrd="0" presId="urn:microsoft.com/office/officeart/2018/2/layout/IconVerticalSolidList"/>
    <dgm:cxn modelId="{296532AC-CA76-4C1C-A617-688D1F5A3A32}" type="presParOf" srcId="{86329612-1004-4E35-8B1D-BC0B586B6348}" destId="{3545B1E9-2437-4C9B-A63F-6FAF5BE08E8E}" srcOrd="3" destOrd="0" presId="urn:microsoft.com/office/officeart/2018/2/layout/IconVerticalSolidList"/>
    <dgm:cxn modelId="{550BFF1F-31B8-412F-A4E3-AFF1711460EA}" type="presParOf" srcId="{AE4C4DC8-3E1F-4F7D-96C8-EC41F306D185}" destId="{FA8B8E80-35BE-4DE0-A8CA-ADDD6DAFD8A5}" srcOrd="3" destOrd="0" presId="urn:microsoft.com/office/officeart/2018/2/layout/IconVerticalSolidList"/>
    <dgm:cxn modelId="{51ACED9C-744C-4615-B87A-63AB0F261460}" type="presParOf" srcId="{AE4C4DC8-3E1F-4F7D-96C8-EC41F306D185}" destId="{DA81DC25-C03F-431A-B66A-493363C2ADDC}" srcOrd="4" destOrd="0" presId="urn:microsoft.com/office/officeart/2018/2/layout/IconVerticalSolidList"/>
    <dgm:cxn modelId="{BEAC3C7A-DCB9-4C6C-96F2-3B3EA6A7CB90}" type="presParOf" srcId="{DA81DC25-C03F-431A-B66A-493363C2ADDC}" destId="{8507C5C7-5869-4839-875D-2A8D3BC6248A}" srcOrd="0" destOrd="0" presId="urn:microsoft.com/office/officeart/2018/2/layout/IconVerticalSolidList"/>
    <dgm:cxn modelId="{2C117E28-86C9-4471-8258-4EADDDA61119}" type="presParOf" srcId="{DA81DC25-C03F-431A-B66A-493363C2ADDC}" destId="{2ACA12A3-5776-4FC7-A603-4859BCFF2387}" srcOrd="1" destOrd="0" presId="urn:microsoft.com/office/officeart/2018/2/layout/IconVerticalSolidList"/>
    <dgm:cxn modelId="{C6109750-C66A-45A3-8019-E41EFFA5CDFE}" type="presParOf" srcId="{DA81DC25-C03F-431A-B66A-493363C2ADDC}" destId="{51B24FE5-E66A-4EB2-B539-1FDCBA48B756}" srcOrd="2" destOrd="0" presId="urn:microsoft.com/office/officeart/2018/2/layout/IconVerticalSolidList"/>
    <dgm:cxn modelId="{571F86B0-4058-414A-BDD9-2D3ABF7CDCDE}" type="presParOf" srcId="{DA81DC25-C03F-431A-B66A-493363C2ADDC}" destId="{2D589C20-6FB8-4312-97EC-092A75D4229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B8E8D0-C5F7-4784-BAD7-F920006F54E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78F407-8B47-40A7-B641-327CF6850B8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Students must use a tablet or computer desktop or laptop to take the survey. </a:t>
          </a:r>
          <a:endParaRPr lang="en-US"/>
        </a:p>
      </dgm:t>
    </dgm:pt>
    <dgm:pt modelId="{7C96000E-8CBE-4585-8EB0-0D268466114F}" type="parTrans" cxnId="{42AD783D-CC1B-4E85-8553-DEB690E3A7F2}">
      <dgm:prSet/>
      <dgm:spPr/>
      <dgm:t>
        <a:bodyPr/>
        <a:lstStyle/>
        <a:p>
          <a:endParaRPr lang="en-US"/>
        </a:p>
      </dgm:t>
    </dgm:pt>
    <dgm:pt modelId="{CBDA4558-FD0C-46C9-B2A7-263FA516D756}" type="sibTrans" cxnId="{42AD783D-CC1B-4E85-8553-DEB690E3A7F2}">
      <dgm:prSet/>
      <dgm:spPr/>
      <dgm:t>
        <a:bodyPr/>
        <a:lstStyle/>
        <a:p>
          <a:endParaRPr lang="en-US"/>
        </a:p>
      </dgm:t>
    </dgm:pt>
    <dgm:pt modelId="{BC52AF86-658E-4C3C-B250-24B0532690B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The survey should be sat in one sitting.</a:t>
          </a:r>
          <a:endParaRPr lang="en-US"/>
        </a:p>
      </dgm:t>
    </dgm:pt>
    <dgm:pt modelId="{C23E5064-7C34-4CA0-9A57-A93853FE864F}" type="parTrans" cxnId="{AF69AD3E-92FC-4649-8059-51C3ED6C20E2}">
      <dgm:prSet/>
      <dgm:spPr/>
      <dgm:t>
        <a:bodyPr/>
        <a:lstStyle/>
        <a:p>
          <a:endParaRPr lang="en-US"/>
        </a:p>
      </dgm:t>
    </dgm:pt>
    <dgm:pt modelId="{9ECCFDDE-1DA0-41CE-BEEC-0B0EEAAA2534}" type="sibTrans" cxnId="{AF69AD3E-92FC-4649-8059-51C3ED6C20E2}">
      <dgm:prSet/>
      <dgm:spPr/>
      <dgm:t>
        <a:bodyPr/>
        <a:lstStyle/>
        <a:p>
          <a:endParaRPr lang="en-US"/>
        </a:p>
      </dgm:t>
    </dgm:pt>
    <dgm:pt modelId="{FF4EF702-CC85-4D61-8ACB-6DA98427564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Large numbers of students can be broken into classes to take the survey.</a:t>
          </a:r>
          <a:endParaRPr lang="en-US"/>
        </a:p>
      </dgm:t>
    </dgm:pt>
    <dgm:pt modelId="{597CB077-246C-49A4-86FD-B3A47BA82A57}" type="parTrans" cxnId="{BEB3631E-1A4E-4FEB-8ADD-49EAC0DFC22B}">
      <dgm:prSet/>
      <dgm:spPr/>
      <dgm:t>
        <a:bodyPr/>
        <a:lstStyle/>
        <a:p>
          <a:endParaRPr lang="en-US"/>
        </a:p>
      </dgm:t>
    </dgm:pt>
    <dgm:pt modelId="{DFC6C2E8-F6A3-4390-B23C-930CD51CAC0D}" type="sibTrans" cxnId="{BEB3631E-1A4E-4FEB-8ADD-49EAC0DFC22B}">
      <dgm:prSet/>
      <dgm:spPr/>
      <dgm:t>
        <a:bodyPr/>
        <a:lstStyle/>
        <a:p>
          <a:endParaRPr lang="en-US"/>
        </a:p>
      </dgm:t>
    </dgm:pt>
    <dgm:pt modelId="{4D1294C8-E751-4320-BA5E-14EEF4107DD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The coordinator is in the room to oversee the survey. The coordinator/teacher will not walk around the room during the survey to ensure student privacy for the duration of the survey. </a:t>
          </a:r>
          <a:endParaRPr lang="en-US"/>
        </a:p>
      </dgm:t>
    </dgm:pt>
    <dgm:pt modelId="{DC68911B-8F0E-445E-9CC7-C3707D83D518}" type="parTrans" cxnId="{BE7919B2-EFC3-4091-8F7F-7D3B258E115B}">
      <dgm:prSet/>
      <dgm:spPr/>
      <dgm:t>
        <a:bodyPr/>
        <a:lstStyle/>
        <a:p>
          <a:endParaRPr lang="en-US"/>
        </a:p>
      </dgm:t>
    </dgm:pt>
    <dgm:pt modelId="{064DA2E0-AAE1-462D-AEB0-7F688EC28E72}" type="sibTrans" cxnId="{BE7919B2-EFC3-4091-8F7F-7D3B258E115B}">
      <dgm:prSet/>
      <dgm:spPr/>
      <dgm:t>
        <a:bodyPr/>
        <a:lstStyle/>
        <a:p>
          <a:endParaRPr lang="en-US"/>
        </a:p>
      </dgm:t>
    </dgm:pt>
    <dgm:pt modelId="{5529EF31-660F-426C-939F-0FB0C514BCA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Students taking the survey must not to speak to each other during the survey/ideally, it should be an exam environment. </a:t>
          </a:r>
          <a:endParaRPr lang="en-US"/>
        </a:p>
      </dgm:t>
    </dgm:pt>
    <dgm:pt modelId="{FF455E10-4B51-46B2-8036-984386571DA6}" type="parTrans" cxnId="{4C831E12-E981-4392-AADA-AAF7F707144A}">
      <dgm:prSet/>
      <dgm:spPr/>
      <dgm:t>
        <a:bodyPr/>
        <a:lstStyle/>
        <a:p>
          <a:endParaRPr lang="en-US"/>
        </a:p>
      </dgm:t>
    </dgm:pt>
    <dgm:pt modelId="{9450B7AD-A626-4EF8-B89B-A7DE61574538}" type="sibTrans" cxnId="{4C831E12-E981-4392-AADA-AAF7F707144A}">
      <dgm:prSet/>
      <dgm:spPr/>
      <dgm:t>
        <a:bodyPr/>
        <a:lstStyle/>
        <a:p>
          <a:endParaRPr lang="en-US"/>
        </a:p>
      </dgm:t>
    </dgm:pt>
    <dgm:pt modelId="{6554A717-42BE-436F-BC04-90266192D1E3}" type="pres">
      <dgm:prSet presAssocID="{0AB8E8D0-C5F7-4784-BAD7-F920006F54EB}" presName="root" presStyleCnt="0">
        <dgm:presLayoutVars>
          <dgm:dir/>
          <dgm:resizeHandles val="exact"/>
        </dgm:presLayoutVars>
      </dgm:prSet>
      <dgm:spPr/>
    </dgm:pt>
    <dgm:pt modelId="{733EE0AE-65F8-4A0D-891C-9B157162EC1A}" type="pres">
      <dgm:prSet presAssocID="{8B78F407-8B47-40A7-B641-327CF6850B81}" presName="compNode" presStyleCnt="0"/>
      <dgm:spPr/>
    </dgm:pt>
    <dgm:pt modelId="{22A1DF87-A0AA-489C-99D0-01DEDD9C928C}" type="pres">
      <dgm:prSet presAssocID="{8B78F407-8B47-40A7-B641-327CF6850B81}" presName="bgRect" presStyleLbl="bgShp" presStyleIdx="0" presStyleCnt="5"/>
      <dgm:spPr/>
    </dgm:pt>
    <dgm:pt modelId="{87D9E2A1-8292-4340-8F5C-A7B8F259E7AA}" type="pres">
      <dgm:prSet presAssocID="{8B78F407-8B47-40A7-B641-327CF6850B81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468A0003-F78A-43AD-9B10-8AD0B277DD20}" type="pres">
      <dgm:prSet presAssocID="{8B78F407-8B47-40A7-B641-327CF6850B81}" presName="spaceRect" presStyleCnt="0"/>
      <dgm:spPr/>
    </dgm:pt>
    <dgm:pt modelId="{0DC0A273-1874-4AC5-AD68-84B5D1DC2B29}" type="pres">
      <dgm:prSet presAssocID="{8B78F407-8B47-40A7-B641-327CF6850B81}" presName="parTx" presStyleLbl="revTx" presStyleIdx="0" presStyleCnt="5">
        <dgm:presLayoutVars>
          <dgm:chMax val="0"/>
          <dgm:chPref val="0"/>
        </dgm:presLayoutVars>
      </dgm:prSet>
      <dgm:spPr/>
    </dgm:pt>
    <dgm:pt modelId="{AB1F8DAC-0635-4373-9C5E-2FB547CDE852}" type="pres">
      <dgm:prSet presAssocID="{CBDA4558-FD0C-46C9-B2A7-263FA516D756}" presName="sibTrans" presStyleCnt="0"/>
      <dgm:spPr/>
    </dgm:pt>
    <dgm:pt modelId="{D2317016-C5C7-4879-81E1-5C253F1CC9AB}" type="pres">
      <dgm:prSet presAssocID="{BC52AF86-658E-4C3C-B250-24B0532690BD}" presName="compNode" presStyleCnt="0"/>
      <dgm:spPr/>
    </dgm:pt>
    <dgm:pt modelId="{EEC516E9-49C6-4FBB-8B3A-820A2ADF296C}" type="pres">
      <dgm:prSet presAssocID="{BC52AF86-658E-4C3C-B250-24B0532690BD}" presName="bgRect" presStyleLbl="bgShp" presStyleIdx="1" presStyleCnt="5"/>
      <dgm:spPr/>
    </dgm:pt>
    <dgm:pt modelId="{FBC028E5-7ACC-4572-9EAD-F880E3E01CB8}" type="pres">
      <dgm:prSet presAssocID="{BC52AF86-658E-4C3C-B250-24B0532690BD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8FD64FB-5BF6-40B4-924A-561465DE8D27}" type="pres">
      <dgm:prSet presAssocID="{BC52AF86-658E-4C3C-B250-24B0532690BD}" presName="spaceRect" presStyleCnt="0"/>
      <dgm:spPr/>
    </dgm:pt>
    <dgm:pt modelId="{696851BF-8068-4F0A-86FC-22457C5E1446}" type="pres">
      <dgm:prSet presAssocID="{BC52AF86-658E-4C3C-B250-24B0532690BD}" presName="parTx" presStyleLbl="revTx" presStyleIdx="1" presStyleCnt="5">
        <dgm:presLayoutVars>
          <dgm:chMax val="0"/>
          <dgm:chPref val="0"/>
        </dgm:presLayoutVars>
      </dgm:prSet>
      <dgm:spPr/>
    </dgm:pt>
    <dgm:pt modelId="{62EF523C-73AC-4BFE-8E04-05219A78DF0B}" type="pres">
      <dgm:prSet presAssocID="{9ECCFDDE-1DA0-41CE-BEEC-0B0EEAAA2534}" presName="sibTrans" presStyleCnt="0"/>
      <dgm:spPr/>
    </dgm:pt>
    <dgm:pt modelId="{3EE3888B-FB92-4402-B629-0DD32DF8E73D}" type="pres">
      <dgm:prSet presAssocID="{FF4EF702-CC85-4D61-8ACB-6DA984275644}" presName="compNode" presStyleCnt="0"/>
      <dgm:spPr/>
    </dgm:pt>
    <dgm:pt modelId="{4AB1B25B-7DDC-4C2A-8349-FB7723FB74D9}" type="pres">
      <dgm:prSet presAssocID="{FF4EF702-CC85-4D61-8ACB-6DA984275644}" presName="bgRect" presStyleLbl="bgShp" presStyleIdx="2" presStyleCnt="5"/>
      <dgm:spPr/>
    </dgm:pt>
    <dgm:pt modelId="{67A580FC-AC48-4388-86DB-D76E5EEA9026}" type="pres">
      <dgm:prSet presAssocID="{FF4EF702-CC85-4D61-8ACB-6DA984275644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FC25722-9C55-4D75-8C68-650A79FB8D2B}" type="pres">
      <dgm:prSet presAssocID="{FF4EF702-CC85-4D61-8ACB-6DA984275644}" presName="spaceRect" presStyleCnt="0"/>
      <dgm:spPr/>
    </dgm:pt>
    <dgm:pt modelId="{5612353F-DF31-470E-A5C8-13E704711A8E}" type="pres">
      <dgm:prSet presAssocID="{FF4EF702-CC85-4D61-8ACB-6DA984275644}" presName="parTx" presStyleLbl="revTx" presStyleIdx="2" presStyleCnt="5">
        <dgm:presLayoutVars>
          <dgm:chMax val="0"/>
          <dgm:chPref val="0"/>
        </dgm:presLayoutVars>
      </dgm:prSet>
      <dgm:spPr/>
    </dgm:pt>
    <dgm:pt modelId="{AEDC67CE-B5F7-4B76-95A4-B4B8C547497D}" type="pres">
      <dgm:prSet presAssocID="{DFC6C2E8-F6A3-4390-B23C-930CD51CAC0D}" presName="sibTrans" presStyleCnt="0"/>
      <dgm:spPr/>
    </dgm:pt>
    <dgm:pt modelId="{FAF39991-7637-46A4-9CCA-6DF4E1B95FE2}" type="pres">
      <dgm:prSet presAssocID="{4D1294C8-E751-4320-BA5E-14EEF4107DDA}" presName="compNode" presStyleCnt="0"/>
      <dgm:spPr/>
    </dgm:pt>
    <dgm:pt modelId="{E33A44A2-1F50-45D6-AFFE-94CA1E4D658C}" type="pres">
      <dgm:prSet presAssocID="{4D1294C8-E751-4320-BA5E-14EEF4107DDA}" presName="bgRect" presStyleLbl="bgShp" presStyleIdx="3" presStyleCnt="5"/>
      <dgm:spPr/>
    </dgm:pt>
    <dgm:pt modelId="{DF84812A-FBA5-4EE8-AF15-79389D897CCC}" type="pres">
      <dgm:prSet presAssocID="{4D1294C8-E751-4320-BA5E-14EEF4107DDA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3DEC06BE-0FEB-427B-94C6-96B1E6F39509}" type="pres">
      <dgm:prSet presAssocID="{4D1294C8-E751-4320-BA5E-14EEF4107DDA}" presName="spaceRect" presStyleCnt="0"/>
      <dgm:spPr/>
    </dgm:pt>
    <dgm:pt modelId="{47352B0B-3472-4112-926F-A8686BEAEBF6}" type="pres">
      <dgm:prSet presAssocID="{4D1294C8-E751-4320-BA5E-14EEF4107DDA}" presName="parTx" presStyleLbl="revTx" presStyleIdx="3" presStyleCnt="5">
        <dgm:presLayoutVars>
          <dgm:chMax val="0"/>
          <dgm:chPref val="0"/>
        </dgm:presLayoutVars>
      </dgm:prSet>
      <dgm:spPr/>
    </dgm:pt>
    <dgm:pt modelId="{DBE9E282-3093-4702-86A9-47CFFC75703A}" type="pres">
      <dgm:prSet presAssocID="{064DA2E0-AAE1-462D-AEB0-7F688EC28E72}" presName="sibTrans" presStyleCnt="0"/>
      <dgm:spPr/>
    </dgm:pt>
    <dgm:pt modelId="{7343E75D-EDB6-45A6-9829-1533197D7153}" type="pres">
      <dgm:prSet presAssocID="{5529EF31-660F-426C-939F-0FB0C514BCAF}" presName="compNode" presStyleCnt="0"/>
      <dgm:spPr/>
    </dgm:pt>
    <dgm:pt modelId="{B2A86FA2-ADE7-40E4-A6B6-1ABAE57E0A8C}" type="pres">
      <dgm:prSet presAssocID="{5529EF31-660F-426C-939F-0FB0C514BCAF}" presName="bgRect" presStyleLbl="bgShp" presStyleIdx="4" presStyleCnt="5"/>
      <dgm:spPr/>
    </dgm:pt>
    <dgm:pt modelId="{652EE853-BEB5-48BF-B26A-B225207C0A6C}" type="pres">
      <dgm:prSet presAssocID="{5529EF31-660F-426C-939F-0FB0C514BCAF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DFBC02E9-7A87-46C4-AD37-E01D08957C74}" type="pres">
      <dgm:prSet presAssocID="{5529EF31-660F-426C-939F-0FB0C514BCAF}" presName="spaceRect" presStyleCnt="0"/>
      <dgm:spPr/>
    </dgm:pt>
    <dgm:pt modelId="{2F3C1058-E492-46DE-9439-727D6928D34F}" type="pres">
      <dgm:prSet presAssocID="{5529EF31-660F-426C-939F-0FB0C514BCA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55F43A0C-54DB-435B-9743-3C1D319E7B38}" type="presOf" srcId="{8B78F407-8B47-40A7-B641-327CF6850B81}" destId="{0DC0A273-1874-4AC5-AD68-84B5D1DC2B29}" srcOrd="0" destOrd="0" presId="urn:microsoft.com/office/officeart/2018/2/layout/IconVerticalSolidList"/>
    <dgm:cxn modelId="{4C831E12-E981-4392-AADA-AAF7F707144A}" srcId="{0AB8E8D0-C5F7-4784-BAD7-F920006F54EB}" destId="{5529EF31-660F-426C-939F-0FB0C514BCAF}" srcOrd="4" destOrd="0" parTransId="{FF455E10-4B51-46B2-8036-984386571DA6}" sibTransId="{9450B7AD-A626-4EF8-B89B-A7DE61574538}"/>
    <dgm:cxn modelId="{BEB3631E-1A4E-4FEB-8ADD-49EAC0DFC22B}" srcId="{0AB8E8D0-C5F7-4784-BAD7-F920006F54EB}" destId="{FF4EF702-CC85-4D61-8ACB-6DA984275644}" srcOrd="2" destOrd="0" parTransId="{597CB077-246C-49A4-86FD-B3A47BA82A57}" sibTransId="{DFC6C2E8-F6A3-4390-B23C-930CD51CAC0D}"/>
    <dgm:cxn modelId="{42AD783D-CC1B-4E85-8553-DEB690E3A7F2}" srcId="{0AB8E8D0-C5F7-4784-BAD7-F920006F54EB}" destId="{8B78F407-8B47-40A7-B641-327CF6850B81}" srcOrd="0" destOrd="0" parTransId="{7C96000E-8CBE-4585-8EB0-0D268466114F}" sibTransId="{CBDA4558-FD0C-46C9-B2A7-263FA516D756}"/>
    <dgm:cxn modelId="{AF69AD3E-92FC-4649-8059-51C3ED6C20E2}" srcId="{0AB8E8D0-C5F7-4784-BAD7-F920006F54EB}" destId="{BC52AF86-658E-4C3C-B250-24B0532690BD}" srcOrd="1" destOrd="0" parTransId="{C23E5064-7C34-4CA0-9A57-A93853FE864F}" sibTransId="{9ECCFDDE-1DA0-41CE-BEEC-0B0EEAAA2534}"/>
    <dgm:cxn modelId="{3CD09370-08DA-4B61-8091-1067A599DFCB}" type="presOf" srcId="{BC52AF86-658E-4C3C-B250-24B0532690BD}" destId="{696851BF-8068-4F0A-86FC-22457C5E1446}" srcOrd="0" destOrd="0" presId="urn:microsoft.com/office/officeart/2018/2/layout/IconVerticalSolidList"/>
    <dgm:cxn modelId="{4B2B48A5-8BB3-46E3-AD37-7FC31FC48CEA}" type="presOf" srcId="{4D1294C8-E751-4320-BA5E-14EEF4107DDA}" destId="{47352B0B-3472-4112-926F-A8686BEAEBF6}" srcOrd="0" destOrd="0" presId="urn:microsoft.com/office/officeart/2018/2/layout/IconVerticalSolidList"/>
    <dgm:cxn modelId="{C3BFF5A9-743E-444F-A99E-ACA7AA608790}" type="presOf" srcId="{FF4EF702-CC85-4D61-8ACB-6DA984275644}" destId="{5612353F-DF31-470E-A5C8-13E704711A8E}" srcOrd="0" destOrd="0" presId="urn:microsoft.com/office/officeart/2018/2/layout/IconVerticalSolidList"/>
    <dgm:cxn modelId="{BE7919B2-EFC3-4091-8F7F-7D3B258E115B}" srcId="{0AB8E8D0-C5F7-4784-BAD7-F920006F54EB}" destId="{4D1294C8-E751-4320-BA5E-14EEF4107DDA}" srcOrd="3" destOrd="0" parTransId="{DC68911B-8F0E-445E-9CC7-C3707D83D518}" sibTransId="{064DA2E0-AAE1-462D-AEB0-7F688EC28E72}"/>
    <dgm:cxn modelId="{4AE5D1C6-5F54-43DF-85E9-32E1BBA0140D}" type="presOf" srcId="{0AB8E8D0-C5F7-4784-BAD7-F920006F54EB}" destId="{6554A717-42BE-436F-BC04-90266192D1E3}" srcOrd="0" destOrd="0" presId="urn:microsoft.com/office/officeart/2018/2/layout/IconVerticalSolidList"/>
    <dgm:cxn modelId="{AB6247F4-3DD7-44B3-97D6-70C9C10BB0D8}" type="presOf" srcId="{5529EF31-660F-426C-939F-0FB0C514BCAF}" destId="{2F3C1058-E492-46DE-9439-727D6928D34F}" srcOrd="0" destOrd="0" presId="urn:microsoft.com/office/officeart/2018/2/layout/IconVerticalSolidList"/>
    <dgm:cxn modelId="{421C382F-E838-45BD-94BA-CD8EEC16B8EF}" type="presParOf" srcId="{6554A717-42BE-436F-BC04-90266192D1E3}" destId="{733EE0AE-65F8-4A0D-891C-9B157162EC1A}" srcOrd="0" destOrd="0" presId="urn:microsoft.com/office/officeart/2018/2/layout/IconVerticalSolidList"/>
    <dgm:cxn modelId="{3B0EFE5F-DE5E-499E-97C4-08318E67E831}" type="presParOf" srcId="{733EE0AE-65F8-4A0D-891C-9B157162EC1A}" destId="{22A1DF87-A0AA-489C-99D0-01DEDD9C928C}" srcOrd="0" destOrd="0" presId="urn:microsoft.com/office/officeart/2018/2/layout/IconVerticalSolidList"/>
    <dgm:cxn modelId="{EFF4F259-5AB8-446E-AF55-186FA9EF2290}" type="presParOf" srcId="{733EE0AE-65F8-4A0D-891C-9B157162EC1A}" destId="{87D9E2A1-8292-4340-8F5C-A7B8F259E7AA}" srcOrd="1" destOrd="0" presId="urn:microsoft.com/office/officeart/2018/2/layout/IconVerticalSolidList"/>
    <dgm:cxn modelId="{A45A015D-4438-4DB8-B233-9CB252603600}" type="presParOf" srcId="{733EE0AE-65F8-4A0D-891C-9B157162EC1A}" destId="{468A0003-F78A-43AD-9B10-8AD0B277DD20}" srcOrd="2" destOrd="0" presId="urn:microsoft.com/office/officeart/2018/2/layout/IconVerticalSolidList"/>
    <dgm:cxn modelId="{BC8B86C4-BFC6-4D5C-8412-590F74458612}" type="presParOf" srcId="{733EE0AE-65F8-4A0D-891C-9B157162EC1A}" destId="{0DC0A273-1874-4AC5-AD68-84B5D1DC2B29}" srcOrd="3" destOrd="0" presId="urn:microsoft.com/office/officeart/2018/2/layout/IconVerticalSolidList"/>
    <dgm:cxn modelId="{90FF547A-016C-4465-830A-A4EA662C6CC9}" type="presParOf" srcId="{6554A717-42BE-436F-BC04-90266192D1E3}" destId="{AB1F8DAC-0635-4373-9C5E-2FB547CDE852}" srcOrd="1" destOrd="0" presId="urn:microsoft.com/office/officeart/2018/2/layout/IconVerticalSolidList"/>
    <dgm:cxn modelId="{23E474FE-7449-415D-8223-CF92E8DD6797}" type="presParOf" srcId="{6554A717-42BE-436F-BC04-90266192D1E3}" destId="{D2317016-C5C7-4879-81E1-5C253F1CC9AB}" srcOrd="2" destOrd="0" presId="urn:microsoft.com/office/officeart/2018/2/layout/IconVerticalSolidList"/>
    <dgm:cxn modelId="{1B7F9BFC-6CB0-4245-B570-EBF4CBB6817D}" type="presParOf" srcId="{D2317016-C5C7-4879-81E1-5C253F1CC9AB}" destId="{EEC516E9-49C6-4FBB-8B3A-820A2ADF296C}" srcOrd="0" destOrd="0" presId="urn:microsoft.com/office/officeart/2018/2/layout/IconVerticalSolidList"/>
    <dgm:cxn modelId="{5E92AD8B-E3AD-4057-B572-7EF81712453C}" type="presParOf" srcId="{D2317016-C5C7-4879-81E1-5C253F1CC9AB}" destId="{FBC028E5-7ACC-4572-9EAD-F880E3E01CB8}" srcOrd="1" destOrd="0" presId="urn:microsoft.com/office/officeart/2018/2/layout/IconVerticalSolidList"/>
    <dgm:cxn modelId="{A8994E73-E838-4EA4-B337-1CD40730850C}" type="presParOf" srcId="{D2317016-C5C7-4879-81E1-5C253F1CC9AB}" destId="{38FD64FB-5BF6-40B4-924A-561465DE8D27}" srcOrd="2" destOrd="0" presId="urn:microsoft.com/office/officeart/2018/2/layout/IconVerticalSolidList"/>
    <dgm:cxn modelId="{C8FC5C8F-C5A4-469B-96A1-A9D03A3A93CF}" type="presParOf" srcId="{D2317016-C5C7-4879-81E1-5C253F1CC9AB}" destId="{696851BF-8068-4F0A-86FC-22457C5E1446}" srcOrd="3" destOrd="0" presId="urn:microsoft.com/office/officeart/2018/2/layout/IconVerticalSolidList"/>
    <dgm:cxn modelId="{87C9B561-F780-40FC-998B-26A869B27677}" type="presParOf" srcId="{6554A717-42BE-436F-BC04-90266192D1E3}" destId="{62EF523C-73AC-4BFE-8E04-05219A78DF0B}" srcOrd="3" destOrd="0" presId="urn:microsoft.com/office/officeart/2018/2/layout/IconVerticalSolidList"/>
    <dgm:cxn modelId="{AA8E8668-171A-48C9-8D6E-C7394CE64EC5}" type="presParOf" srcId="{6554A717-42BE-436F-BC04-90266192D1E3}" destId="{3EE3888B-FB92-4402-B629-0DD32DF8E73D}" srcOrd="4" destOrd="0" presId="urn:microsoft.com/office/officeart/2018/2/layout/IconVerticalSolidList"/>
    <dgm:cxn modelId="{885925E0-D91D-421C-9E56-5F6762422C42}" type="presParOf" srcId="{3EE3888B-FB92-4402-B629-0DD32DF8E73D}" destId="{4AB1B25B-7DDC-4C2A-8349-FB7723FB74D9}" srcOrd="0" destOrd="0" presId="urn:microsoft.com/office/officeart/2018/2/layout/IconVerticalSolidList"/>
    <dgm:cxn modelId="{A523B65B-805F-4C1C-ABEE-973CD00AD0F6}" type="presParOf" srcId="{3EE3888B-FB92-4402-B629-0DD32DF8E73D}" destId="{67A580FC-AC48-4388-86DB-D76E5EEA9026}" srcOrd="1" destOrd="0" presId="urn:microsoft.com/office/officeart/2018/2/layout/IconVerticalSolidList"/>
    <dgm:cxn modelId="{56E149AF-A33D-4C76-A6AE-62DFB56B0ABB}" type="presParOf" srcId="{3EE3888B-FB92-4402-B629-0DD32DF8E73D}" destId="{6FC25722-9C55-4D75-8C68-650A79FB8D2B}" srcOrd="2" destOrd="0" presId="urn:microsoft.com/office/officeart/2018/2/layout/IconVerticalSolidList"/>
    <dgm:cxn modelId="{428A1627-E39B-44E3-A33F-06024F1B14E2}" type="presParOf" srcId="{3EE3888B-FB92-4402-B629-0DD32DF8E73D}" destId="{5612353F-DF31-470E-A5C8-13E704711A8E}" srcOrd="3" destOrd="0" presId="urn:microsoft.com/office/officeart/2018/2/layout/IconVerticalSolidList"/>
    <dgm:cxn modelId="{540C7E75-ACE4-4357-8FE9-032F797748F0}" type="presParOf" srcId="{6554A717-42BE-436F-BC04-90266192D1E3}" destId="{AEDC67CE-B5F7-4B76-95A4-B4B8C547497D}" srcOrd="5" destOrd="0" presId="urn:microsoft.com/office/officeart/2018/2/layout/IconVerticalSolidList"/>
    <dgm:cxn modelId="{691FEC44-3B04-4AF0-A905-8D5A6E4AE7A8}" type="presParOf" srcId="{6554A717-42BE-436F-BC04-90266192D1E3}" destId="{FAF39991-7637-46A4-9CCA-6DF4E1B95FE2}" srcOrd="6" destOrd="0" presId="urn:microsoft.com/office/officeart/2018/2/layout/IconVerticalSolidList"/>
    <dgm:cxn modelId="{4D876FBE-6531-4F51-8451-EF5B32B57C6D}" type="presParOf" srcId="{FAF39991-7637-46A4-9CCA-6DF4E1B95FE2}" destId="{E33A44A2-1F50-45D6-AFFE-94CA1E4D658C}" srcOrd="0" destOrd="0" presId="urn:microsoft.com/office/officeart/2018/2/layout/IconVerticalSolidList"/>
    <dgm:cxn modelId="{3E8F4063-2BE8-4623-ADFB-48237DB5DC16}" type="presParOf" srcId="{FAF39991-7637-46A4-9CCA-6DF4E1B95FE2}" destId="{DF84812A-FBA5-4EE8-AF15-79389D897CCC}" srcOrd="1" destOrd="0" presId="urn:microsoft.com/office/officeart/2018/2/layout/IconVerticalSolidList"/>
    <dgm:cxn modelId="{A93AF278-1677-47B9-B8EE-0CF09A008D23}" type="presParOf" srcId="{FAF39991-7637-46A4-9CCA-6DF4E1B95FE2}" destId="{3DEC06BE-0FEB-427B-94C6-96B1E6F39509}" srcOrd="2" destOrd="0" presId="urn:microsoft.com/office/officeart/2018/2/layout/IconVerticalSolidList"/>
    <dgm:cxn modelId="{D6780167-4653-4CF7-9507-5B4663C2AC56}" type="presParOf" srcId="{FAF39991-7637-46A4-9CCA-6DF4E1B95FE2}" destId="{47352B0B-3472-4112-926F-A8686BEAEBF6}" srcOrd="3" destOrd="0" presId="urn:microsoft.com/office/officeart/2018/2/layout/IconVerticalSolidList"/>
    <dgm:cxn modelId="{11EE415B-09C0-4AAC-BFD0-2A6926FD287E}" type="presParOf" srcId="{6554A717-42BE-436F-BC04-90266192D1E3}" destId="{DBE9E282-3093-4702-86A9-47CFFC75703A}" srcOrd="7" destOrd="0" presId="urn:microsoft.com/office/officeart/2018/2/layout/IconVerticalSolidList"/>
    <dgm:cxn modelId="{748D2740-5167-4B75-B876-F733FA01021E}" type="presParOf" srcId="{6554A717-42BE-436F-BC04-90266192D1E3}" destId="{7343E75D-EDB6-45A6-9829-1533197D7153}" srcOrd="8" destOrd="0" presId="urn:microsoft.com/office/officeart/2018/2/layout/IconVerticalSolidList"/>
    <dgm:cxn modelId="{C7665621-9884-403D-8FBB-88732F5B9ECB}" type="presParOf" srcId="{7343E75D-EDB6-45A6-9829-1533197D7153}" destId="{B2A86FA2-ADE7-40E4-A6B6-1ABAE57E0A8C}" srcOrd="0" destOrd="0" presId="urn:microsoft.com/office/officeart/2018/2/layout/IconVerticalSolidList"/>
    <dgm:cxn modelId="{1734C8E2-D133-4835-82DD-DB40595FACEC}" type="presParOf" srcId="{7343E75D-EDB6-45A6-9829-1533197D7153}" destId="{652EE853-BEB5-48BF-B26A-B225207C0A6C}" srcOrd="1" destOrd="0" presId="urn:microsoft.com/office/officeart/2018/2/layout/IconVerticalSolidList"/>
    <dgm:cxn modelId="{0FECC38A-D102-41E1-8068-C7C1E5BEA307}" type="presParOf" srcId="{7343E75D-EDB6-45A6-9829-1533197D7153}" destId="{DFBC02E9-7A87-46C4-AD37-E01D08957C74}" srcOrd="2" destOrd="0" presId="urn:microsoft.com/office/officeart/2018/2/layout/IconVerticalSolidList"/>
    <dgm:cxn modelId="{3D83C6EC-50DC-4F22-9B08-054A8515902C}" type="presParOf" srcId="{7343E75D-EDB6-45A6-9829-1533197D7153}" destId="{2F3C1058-E492-46DE-9439-727D6928D3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52E687-E215-432E-ABCD-778DBE409CC0}">
      <dsp:nvSpPr>
        <dsp:cNvPr id="0" name=""/>
        <dsp:cNvSpPr/>
      </dsp:nvSpPr>
      <dsp:spPr>
        <a:xfrm>
          <a:off x="0" y="515"/>
          <a:ext cx="10722077" cy="12051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895A3B-A068-44D2-B800-CA64C537B63C}">
      <dsp:nvSpPr>
        <dsp:cNvPr id="0" name=""/>
        <dsp:cNvSpPr/>
      </dsp:nvSpPr>
      <dsp:spPr>
        <a:xfrm>
          <a:off x="364555" y="271671"/>
          <a:ext cx="662827" cy="6628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D6B768-B648-435C-84E9-23B6812DEC4E}">
      <dsp:nvSpPr>
        <dsp:cNvPr id="0" name=""/>
        <dsp:cNvSpPr/>
      </dsp:nvSpPr>
      <dsp:spPr>
        <a:xfrm>
          <a:off x="1391937" y="515"/>
          <a:ext cx="9330139" cy="1205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544" tIns="127544" rIns="127544" bIns="127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/>
            <a:t>Please disseminate the Opt-Out forms provided to parents electronically and in hardcopy format. </a:t>
          </a:r>
          <a:endParaRPr lang="en-US" sz="2500" kern="1200"/>
        </a:p>
      </dsp:txBody>
      <dsp:txXfrm>
        <a:off x="1391937" y="515"/>
        <a:ext cx="9330139" cy="1205140"/>
      </dsp:txXfrm>
    </dsp:sp>
    <dsp:sp modelId="{E152BA86-2FD8-4F46-9222-E81AC3935FE6}">
      <dsp:nvSpPr>
        <dsp:cNvPr id="0" name=""/>
        <dsp:cNvSpPr/>
      </dsp:nvSpPr>
      <dsp:spPr>
        <a:xfrm>
          <a:off x="0" y="1506940"/>
          <a:ext cx="10722077" cy="12051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78D956-F9CA-4263-9916-3830E696FF03}">
      <dsp:nvSpPr>
        <dsp:cNvPr id="0" name=""/>
        <dsp:cNvSpPr/>
      </dsp:nvSpPr>
      <dsp:spPr>
        <a:xfrm>
          <a:off x="364555" y="1778097"/>
          <a:ext cx="662827" cy="6628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45B1E9-2437-4C9B-A63F-6FAF5BE08E8E}">
      <dsp:nvSpPr>
        <dsp:cNvPr id="0" name=""/>
        <dsp:cNvSpPr/>
      </dsp:nvSpPr>
      <dsp:spPr>
        <a:xfrm>
          <a:off x="1391937" y="1506940"/>
          <a:ext cx="9330139" cy="1205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544" tIns="127544" rIns="127544" bIns="127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/>
            <a:t>Please disseminate opt-out forms two weeks prior to survey commencement, by the 19</a:t>
          </a:r>
          <a:r>
            <a:rPr lang="en-GB" sz="2500" b="1" kern="1200" baseline="30000"/>
            <a:t>th</a:t>
          </a:r>
          <a:r>
            <a:rPr lang="en-GB" sz="2500" b="1" kern="1200"/>
            <a:t> October 2026.</a:t>
          </a:r>
          <a:endParaRPr lang="en-US" sz="2500" kern="1200"/>
        </a:p>
      </dsp:txBody>
      <dsp:txXfrm>
        <a:off x="1391937" y="1506940"/>
        <a:ext cx="9330139" cy="1205140"/>
      </dsp:txXfrm>
    </dsp:sp>
    <dsp:sp modelId="{8507C5C7-5869-4839-875D-2A8D3BC6248A}">
      <dsp:nvSpPr>
        <dsp:cNvPr id="0" name=""/>
        <dsp:cNvSpPr/>
      </dsp:nvSpPr>
      <dsp:spPr>
        <a:xfrm>
          <a:off x="0" y="3013366"/>
          <a:ext cx="10722077" cy="12051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CA12A3-5776-4FC7-A603-4859BCFF2387}">
      <dsp:nvSpPr>
        <dsp:cNvPr id="0" name=""/>
        <dsp:cNvSpPr/>
      </dsp:nvSpPr>
      <dsp:spPr>
        <a:xfrm>
          <a:off x="364555" y="3284523"/>
          <a:ext cx="662827" cy="6628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589C20-6FB8-4312-97EC-092A75D4229B}">
      <dsp:nvSpPr>
        <dsp:cNvPr id="0" name=""/>
        <dsp:cNvSpPr/>
      </dsp:nvSpPr>
      <dsp:spPr>
        <a:xfrm>
          <a:off x="1391937" y="3013366"/>
          <a:ext cx="9330139" cy="1205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544" tIns="127544" rIns="127544" bIns="127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/>
            <a:t>Please play the short video provided for students to explain the instructions needed for the survey.</a:t>
          </a:r>
          <a:endParaRPr lang="en-US" sz="2500" kern="1200"/>
        </a:p>
      </dsp:txBody>
      <dsp:txXfrm>
        <a:off x="1391937" y="3013366"/>
        <a:ext cx="9330139" cy="12051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A1DF87-A0AA-489C-99D0-01DEDD9C928C}">
      <dsp:nvSpPr>
        <dsp:cNvPr id="0" name=""/>
        <dsp:cNvSpPr/>
      </dsp:nvSpPr>
      <dsp:spPr>
        <a:xfrm>
          <a:off x="0" y="3688"/>
          <a:ext cx="10382865" cy="7855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D9E2A1-8292-4340-8F5C-A7B8F259E7AA}">
      <dsp:nvSpPr>
        <dsp:cNvPr id="0" name=""/>
        <dsp:cNvSpPr/>
      </dsp:nvSpPr>
      <dsp:spPr>
        <a:xfrm>
          <a:off x="237640" y="180445"/>
          <a:ext cx="432073" cy="4320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C0A273-1874-4AC5-AD68-84B5D1DC2B29}">
      <dsp:nvSpPr>
        <dsp:cNvPr id="0" name=""/>
        <dsp:cNvSpPr/>
      </dsp:nvSpPr>
      <dsp:spPr>
        <a:xfrm>
          <a:off x="907353" y="3688"/>
          <a:ext cx="9475511" cy="785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141" tIns="83141" rIns="83141" bIns="831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Students must use a tablet or computer desktop or laptop to take the survey. </a:t>
          </a:r>
          <a:endParaRPr lang="en-US" sz="1600" kern="1200"/>
        </a:p>
      </dsp:txBody>
      <dsp:txXfrm>
        <a:off x="907353" y="3688"/>
        <a:ext cx="9475511" cy="785587"/>
      </dsp:txXfrm>
    </dsp:sp>
    <dsp:sp modelId="{EEC516E9-49C6-4FBB-8B3A-820A2ADF296C}">
      <dsp:nvSpPr>
        <dsp:cNvPr id="0" name=""/>
        <dsp:cNvSpPr/>
      </dsp:nvSpPr>
      <dsp:spPr>
        <a:xfrm>
          <a:off x="0" y="985672"/>
          <a:ext cx="10382865" cy="7855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C028E5-7ACC-4572-9EAD-F880E3E01CB8}">
      <dsp:nvSpPr>
        <dsp:cNvPr id="0" name=""/>
        <dsp:cNvSpPr/>
      </dsp:nvSpPr>
      <dsp:spPr>
        <a:xfrm>
          <a:off x="237640" y="1162430"/>
          <a:ext cx="432073" cy="4320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6851BF-8068-4F0A-86FC-22457C5E1446}">
      <dsp:nvSpPr>
        <dsp:cNvPr id="0" name=""/>
        <dsp:cNvSpPr/>
      </dsp:nvSpPr>
      <dsp:spPr>
        <a:xfrm>
          <a:off x="907353" y="985672"/>
          <a:ext cx="9475511" cy="785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141" tIns="83141" rIns="83141" bIns="831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The survey should be sat in one sitting.</a:t>
          </a:r>
          <a:endParaRPr lang="en-US" sz="1600" kern="1200"/>
        </a:p>
      </dsp:txBody>
      <dsp:txXfrm>
        <a:off x="907353" y="985672"/>
        <a:ext cx="9475511" cy="785587"/>
      </dsp:txXfrm>
    </dsp:sp>
    <dsp:sp modelId="{4AB1B25B-7DDC-4C2A-8349-FB7723FB74D9}">
      <dsp:nvSpPr>
        <dsp:cNvPr id="0" name=""/>
        <dsp:cNvSpPr/>
      </dsp:nvSpPr>
      <dsp:spPr>
        <a:xfrm>
          <a:off x="0" y="1967657"/>
          <a:ext cx="10382865" cy="7855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A580FC-AC48-4388-86DB-D76E5EEA9026}">
      <dsp:nvSpPr>
        <dsp:cNvPr id="0" name=""/>
        <dsp:cNvSpPr/>
      </dsp:nvSpPr>
      <dsp:spPr>
        <a:xfrm>
          <a:off x="237640" y="2144414"/>
          <a:ext cx="432073" cy="4320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12353F-DF31-470E-A5C8-13E704711A8E}">
      <dsp:nvSpPr>
        <dsp:cNvPr id="0" name=""/>
        <dsp:cNvSpPr/>
      </dsp:nvSpPr>
      <dsp:spPr>
        <a:xfrm>
          <a:off x="907353" y="1967657"/>
          <a:ext cx="9475511" cy="785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141" tIns="83141" rIns="83141" bIns="831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Large numbers of students can be broken into classes to take the survey.</a:t>
          </a:r>
          <a:endParaRPr lang="en-US" sz="1600" kern="1200"/>
        </a:p>
      </dsp:txBody>
      <dsp:txXfrm>
        <a:off x="907353" y="1967657"/>
        <a:ext cx="9475511" cy="785587"/>
      </dsp:txXfrm>
    </dsp:sp>
    <dsp:sp modelId="{E33A44A2-1F50-45D6-AFFE-94CA1E4D658C}">
      <dsp:nvSpPr>
        <dsp:cNvPr id="0" name=""/>
        <dsp:cNvSpPr/>
      </dsp:nvSpPr>
      <dsp:spPr>
        <a:xfrm>
          <a:off x="0" y="2949642"/>
          <a:ext cx="10382865" cy="7855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84812A-FBA5-4EE8-AF15-79389D897CCC}">
      <dsp:nvSpPr>
        <dsp:cNvPr id="0" name=""/>
        <dsp:cNvSpPr/>
      </dsp:nvSpPr>
      <dsp:spPr>
        <a:xfrm>
          <a:off x="237640" y="3126399"/>
          <a:ext cx="432073" cy="4320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52B0B-3472-4112-926F-A8686BEAEBF6}">
      <dsp:nvSpPr>
        <dsp:cNvPr id="0" name=""/>
        <dsp:cNvSpPr/>
      </dsp:nvSpPr>
      <dsp:spPr>
        <a:xfrm>
          <a:off x="907353" y="2949642"/>
          <a:ext cx="9475511" cy="785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141" tIns="83141" rIns="83141" bIns="831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The coordinator is in the room to oversee the survey. The coordinator/teacher will not walk around the room during the survey to ensure student privacy for the duration of the survey. </a:t>
          </a:r>
          <a:endParaRPr lang="en-US" sz="1600" kern="1200"/>
        </a:p>
      </dsp:txBody>
      <dsp:txXfrm>
        <a:off x="907353" y="2949642"/>
        <a:ext cx="9475511" cy="785587"/>
      </dsp:txXfrm>
    </dsp:sp>
    <dsp:sp modelId="{B2A86FA2-ADE7-40E4-A6B6-1ABAE57E0A8C}">
      <dsp:nvSpPr>
        <dsp:cNvPr id="0" name=""/>
        <dsp:cNvSpPr/>
      </dsp:nvSpPr>
      <dsp:spPr>
        <a:xfrm>
          <a:off x="0" y="3931627"/>
          <a:ext cx="10382865" cy="78558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2EE853-BEB5-48BF-B26A-B225207C0A6C}">
      <dsp:nvSpPr>
        <dsp:cNvPr id="0" name=""/>
        <dsp:cNvSpPr/>
      </dsp:nvSpPr>
      <dsp:spPr>
        <a:xfrm>
          <a:off x="237640" y="4108384"/>
          <a:ext cx="432073" cy="4320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C1058-E492-46DE-9439-727D6928D34F}">
      <dsp:nvSpPr>
        <dsp:cNvPr id="0" name=""/>
        <dsp:cNvSpPr/>
      </dsp:nvSpPr>
      <dsp:spPr>
        <a:xfrm>
          <a:off x="907353" y="3931627"/>
          <a:ext cx="9475511" cy="785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141" tIns="83141" rIns="83141" bIns="831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/>
            <a:t>Students taking the survey must not to speak to each other during the survey/ideally, it should be an exam environment. </a:t>
          </a:r>
          <a:endParaRPr lang="en-US" sz="1600" kern="1200"/>
        </a:p>
      </dsp:txBody>
      <dsp:txXfrm>
        <a:off x="907353" y="3931627"/>
        <a:ext cx="9475511" cy="785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3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3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7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8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1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10/5/2026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5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298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6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06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800" i="1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lored pencils inside a pencil holder which is on top of a wood table">
            <a:extLst>
              <a:ext uri="{FF2B5EF4-FFF2-40B4-BE49-F238E27FC236}">
                <a16:creationId xmlns:a16="http://schemas.microsoft.com/office/drawing/2014/main" id="{0138F34C-F9CC-FAA2-39BD-1B56950672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58" r="-1" b="-1"/>
          <a:stretch/>
        </p:blipFill>
        <p:spPr>
          <a:xfrm>
            <a:off x="4646383" y="10"/>
            <a:ext cx="7545616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6221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977" y="164592"/>
            <a:ext cx="4334256" cy="652881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BBEA3D-0772-CB1C-01C8-AA3B238E1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524" y="1340361"/>
            <a:ext cx="3729162" cy="3341700"/>
          </a:xfrm>
        </p:spPr>
        <p:txBody>
          <a:bodyPr>
            <a:normAutofit/>
          </a:bodyPr>
          <a:lstStyle/>
          <a:p>
            <a:endParaRPr lang="en-IE" sz="36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0FC703-D42D-155C-5C6C-22CDB53D37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284" y="4731476"/>
            <a:ext cx="3793642" cy="970905"/>
          </a:xfrm>
        </p:spPr>
        <p:txBody>
          <a:bodyPr>
            <a:normAutofit fontScale="92500" lnSpcReduction="10000"/>
          </a:bodyPr>
          <a:lstStyle/>
          <a:p>
            <a:endParaRPr lang="en-GB" dirty="0">
              <a:solidFill>
                <a:schemeClr val="tx1"/>
              </a:solidFill>
            </a:endParaRPr>
          </a:p>
          <a:p>
            <a:r>
              <a:rPr lang="en-IE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The Survey</a:t>
            </a:r>
          </a:p>
        </p:txBody>
      </p:sp>
      <p:pic>
        <p:nvPicPr>
          <p:cNvPr id="6" name="Picture 5" descr="A logo for a company">
            <a:extLst>
              <a:ext uri="{FF2B5EF4-FFF2-40B4-BE49-F238E27FC236}">
                <a16:creationId xmlns:a16="http://schemas.microsoft.com/office/drawing/2014/main" id="{B715A947-6B05-033A-671E-799CAD400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02" y="1327383"/>
            <a:ext cx="3752283" cy="3341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811BB1-1BEB-7A55-A3B1-E3A921179975}"/>
              </a:ext>
            </a:extLst>
          </p:cNvPr>
          <p:cNvSpPr txBox="1"/>
          <p:nvPr/>
        </p:nvSpPr>
        <p:spPr>
          <a:xfrm>
            <a:off x="5289755" y="511277"/>
            <a:ext cx="64588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Comic Sans MS" panose="030F0702030302020204" pitchFamily="66" charset="0"/>
              </a:rPr>
              <a:t>Planet Youth School Coordinator survey guide</a:t>
            </a:r>
            <a:endParaRPr lang="en-IE" sz="4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426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B949D8D-8E17-4DBF-BEA8-13C57BF6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732FB8-5101-B27B-2E1A-46896A6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en-GB" i="0" dirty="0"/>
              <a:t>The Anonymous Link</a:t>
            </a:r>
            <a:endParaRPr lang="en-IE" i="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15948B8-C8DF-F74E-481B-E3E247816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300" b="1"/>
              <a:t>Every student taking the survey will get an anonymous link that will be sent to the school coordinator from the coordinator of their local team. </a:t>
            </a:r>
          </a:p>
          <a:p>
            <a:pPr marL="0" indent="0">
              <a:lnSpc>
                <a:spcPct val="110000"/>
              </a:lnSpc>
              <a:buNone/>
            </a:pPr>
            <a:endParaRPr lang="en-GB" sz="1300" b="1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300" b="1"/>
              <a:t>Students need to click on the link to start the survey.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GB" sz="1300" b="1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300" b="1"/>
              <a:t>The link is not attached to any devise – a password will be provided to access it.</a:t>
            </a:r>
          </a:p>
          <a:p>
            <a:pPr marL="0" indent="0">
              <a:lnSpc>
                <a:spcPct val="110000"/>
              </a:lnSpc>
              <a:buNone/>
            </a:pPr>
            <a:endParaRPr lang="en-GB" sz="1300" b="1"/>
          </a:p>
          <a:p>
            <a:pPr marL="0" indent="0">
              <a:lnSpc>
                <a:spcPct val="110000"/>
              </a:lnSpc>
              <a:buNone/>
            </a:pPr>
            <a:r>
              <a:rPr lang="en-GB" sz="1300" b="1"/>
              <a:t>NOTE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1300" b="1"/>
              <a:t>If students hit the regular back button on their devices – they will need to restart the survey – in survey back button should be used to go back.</a:t>
            </a:r>
          </a:p>
        </p:txBody>
      </p:sp>
      <p:pic>
        <p:nvPicPr>
          <p:cNvPr id="7" name="Graphic 6" descr="Classroom">
            <a:extLst>
              <a:ext uri="{FF2B5EF4-FFF2-40B4-BE49-F238E27FC236}">
                <a16:creationId xmlns:a16="http://schemas.microsoft.com/office/drawing/2014/main" id="{A7BE25AB-D88D-50E1-4035-B92A00AB4F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16242" y="1768534"/>
            <a:ext cx="3322121" cy="332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6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6F7BE-E07C-A49F-74A6-925E84536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7" y="590975"/>
            <a:ext cx="10844980" cy="5632844"/>
          </a:xfrm>
        </p:spPr>
        <p:txBody>
          <a:bodyPr>
            <a:normAutofit fontScale="90000"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br>
              <a:rPr lang="en-GB" sz="2400" b="1" i="0" dirty="0">
                <a:solidFill>
                  <a:srgbClr val="002060"/>
                </a:solidFill>
                <a:effectLst/>
                <a:latin typeface="Georgia Pro Cond Black" panose="02040A06050405020203" pitchFamily="18" charset="0"/>
                <a:ea typeface="Times New Roman" panose="02020603050405020304" pitchFamily="18" charset="0"/>
              </a:rPr>
            </a:br>
            <a:br>
              <a:rPr lang="en-GB" sz="2400" b="1" i="0" dirty="0">
                <a:solidFill>
                  <a:srgbClr val="002060"/>
                </a:solidFill>
                <a:effectLst/>
                <a:latin typeface="Georgia Pro Cond Black" panose="02040A06050405020203" pitchFamily="18" charset="0"/>
                <a:ea typeface="Times New Roman" panose="02020603050405020304" pitchFamily="18" charset="0"/>
              </a:rPr>
            </a:br>
            <a:br>
              <a:rPr lang="en-GB" sz="2400" b="1" i="0" dirty="0">
                <a:solidFill>
                  <a:srgbClr val="002060"/>
                </a:solidFill>
                <a:effectLst/>
                <a:latin typeface="Georgia Pro Cond Black" panose="02040A06050405020203" pitchFamily="18" charset="0"/>
                <a:ea typeface="Times New Roman" panose="02020603050405020304" pitchFamily="18" charset="0"/>
              </a:rPr>
            </a:br>
            <a:br>
              <a:rPr lang="en-GB" sz="2400" b="1" i="0" dirty="0">
                <a:solidFill>
                  <a:srgbClr val="002060"/>
                </a:solidFill>
                <a:effectLst/>
                <a:latin typeface="Georgia Pro Cond Black" panose="02040A06050405020203" pitchFamily="18" charset="0"/>
                <a:ea typeface="Times New Roman" panose="02020603050405020304" pitchFamily="18" charset="0"/>
              </a:rPr>
            </a:br>
            <a:br>
              <a:rPr lang="en-GB" sz="2400" b="1" i="0" dirty="0">
                <a:solidFill>
                  <a:srgbClr val="002060"/>
                </a:solidFill>
                <a:effectLst/>
                <a:latin typeface="Georgia Pro Cond Black" panose="02040A06050405020203" pitchFamily="18" charset="0"/>
                <a:ea typeface="Times New Roman" panose="02020603050405020304" pitchFamily="18" charset="0"/>
              </a:rPr>
            </a:br>
            <a:r>
              <a:rPr lang="en-GB" sz="2400" b="1" i="0" dirty="0">
                <a:solidFill>
                  <a:schemeClr val="accent5">
                    <a:lumMod val="50000"/>
                  </a:schemeClr>
                </a:solidFill>
                <a:effectLst/>
                <a:latin typeface="Georgia Pro Cond Black" panose="02040A06050405020203" pitchFamily="18" charset="0"/>
                <a:ea typeface="Times New Roman" panose="02020603050405020304" pitchFamily="18" charset="0"/>
              </a:rPr>
              <a:t>You will be pro</a:t>
            </a:r>
            <a:r>
              <a:rPr lang="en-GB" sz="2400" b="1" i="0" dirty="0">
                <a:solidFill>
                  <a:schemeClr val="accent5">
                    <a:lumMod val="50000"/>
                  </a:schemeClr>
                </a:solidFill>
                <a:latin typeface="Georgia Pro Cond Black" panose="02040A06050405020203" pitchFamily="18" charset="0"/>
                <a:ea typeface="Times New Roman" panose="02020603050405020304" pitchFamily="18" charset="0"/>
              </a:rPr>
              <a:t>vided with a hardcopy of the survey prior to the survey date.</a:t>
            </a:r>
            <a:br>
              <a:rPr lang="en-GB" sz="2400" b="1" i="0" dirty="0">
                <a:solidFill>
                  <a:schemeClr val="accent5">
                    <a:lumMod val="50000"/>
                  </a:schemeClr>
                </a:solidFill>
                <a:latin typeface="Georgia Pro Cond Black" panose="02040A06050405020203" pitchFamily="18" charset="0"/>
                <a:ea typeface="Times New Roman" panose="02020603050405020304" pitchFamily="18" charset="0"/>
              </a:rPr>
            </a:br>
            <a:r>
              <a:rPr lang="en-GB" sz="2400" b="1" i="0" dirty="0">
                <a:solidFill>
                  <a:schemeClr val="accent5">
                    <a:lumMod val="50000"/>
                  </a:schemeClr>
                </a:solidFill>
                <a:latin typeface="Georgia Pro Cond Black" panose="02040A06050405020203" pitchFamily="18" charset="0"/>
                <a:ea typeface="Times New Roman" panose="02020603050405020304" pitchFamily="18" charset="0"/>
              </a:rPr>
              <a:t>To ensure student confidence, </a:t>
            </a:r>
            <a:r>
              <a:rPr lang="en-GB" sz="2400" i="0" dirty="0">
                <a:solidFill>
                  <a:schemeClr val="accent5">
                    <a:lumMod val="50000"/>
                  </a:schemeClr>
                </a:solidFill>
                <a:latin typeface="Georgia Pro Cond Black" panose="02040A06050405020203" pitchFamily="18" charset="0"/>
                <a:ea typeface="Times New Roman" panose="02020603050405020304" pitchFamily="18" charset="0"/>
              </a:rPr>
              <a:t>teachers should not look over the shoulder of a student’s survey when answering a student’s question.</a:t>
            </a:r>
            <a:br>
              <a:rPr lang="en-GB" sz="2400" b="1" i="0" dirty="0">
                <a:solidFill>
                  <a:schemeClr val="accent5">
                    <a:lumMod val="50000"/>
                  </a:schemeClr>
                </a:solidFill>
                <a:latin typeface="Georgia Pro Cond Black" panose="02040A06050405020203" pitchFamily="18" charset="0"/>
                <a:ea typeface="Times New Roman" panose="02020603050405020304" pitchFamily="18" charset="0"/>
              </a:rPr>
            </a:br>
            <a:br>
              <a:rPr lang="en-GB" sz="2400" b="1" i="0" dirty="0">
                <a:solidFill>
                  <a:schemeClr val="accent5">
                    <a:lumMod val="50000"/>
                  </a:schemeClr>
                </a:solidFill>
                <a:latin typeface="Georgia Pro Cond Black" panose="02040A06050405020203" pitchFamily="18" charset="0"/>
                <a:ea typeface="Times New Roman" panose="02020603050405020304" pitchFamily="18" charset="0"/>
              </a:rPr>
            </a:br>
            <a:br>
              <a:rPr lang="en-GB" sz="2400" b="1" i="0" dirty="0">
                <a:solidFill>
                  <a:schemeClr val="accent5">
                    <a:lumMod val="50000"/>
                  </a:schemeClr>
                </a:solidFill>
                <a:latin typeface="Georgia Pro Cond Black" panose="02040A06050405020203" pitchFamily="18" charset="0"/>
                <a:ea typeface="Times New Roman" panose="02020603050405020304" pitchFamily="18" charset="0"/>
              </a:rPr>
            </a:br>
            <a:r>
              <a:rPr lang="en-GB" sz="2400" b="1" i="0" dirty="0">
                <a:solidFill>
                  <a:schemeClr val="accent5">
                    <a:lumMod val="50000"/>
                  </a:schemeClr>
                </a:solidFill>
                <a:effectLst/>
                <a:latin typeface="Georgia Pro Cond Black" panose="02040A06050405020203" pitchFamily="18" charset="0"/>
                <a:ea typeface="Times New Roman" panose="02020603050405020304" pitchFamily="18" charset="0"/>
              </a:rPr>
              <a:t>The survey asks 100 questions which can take </a:t>
            </a:r>
            <a:r>
              <a:rPr lang="en-GB" sz="2400" b="1" i="0" dirty="0">
                <a:solidFill>
                  <a:schemeClr val="accent5"/>
                </a:solidFill>
                <a:effectLst/>
                <a:latin typeface="Georgia Pro Cond Black" panose="02040A06050405020203" pitchFamily="18" charset="0"/>
                <a:ea typeface="Times New Roman" panose="02020603050405020304" pitchFamily="18" charset="0"/>
              </a:rPr>
              <a:t>up to an hour </a:t>
            </a:r>
            <a:r>
              <a:rPr lang="en-GB" sz="2400" b="1" i="0" dirty="0">
                <a:solidFill>
                  <a:schemeClr val="accent5">
                    <a:lumMod val="50000"/>
                  </a:schemeClr>
                </a:solidFill>
                <a:effectLst/>
                <a:latin typeface="Georgia Pro Cond Black" panose="02040A06050405020203" pitchFamily="18" charset="0"/>
                <a:ea typeface="Times New Roman" panose="02020603050405020304" pitchFamily="18" charset="0"/>
              </a:rPr>
              <a:t>to complete. (In circumstances where classes are 40 minutes duration, a double class will be required).</a:t>
            </a:r>
            <a:br>
              <a:rPr lang="en-GB" sz="2400" i="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2400" i="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GB" sz="2400" i="0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2400" i="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2400" i="0" dirty="0">
                <a:solidFill>
                  <a:schemeClr val="accent5">
                    <a:lumMod val="50000"/>
                  </a:schemeClr>
                </a:solidFill>
              </a:rPr>
              <a:t>Please give students the support card provided upon completion of survey.</a:t>
            </a:r>
            <a:br>
              <a:rPr lang="en-GB" sz="2400" dirty="0">
                <a:solidFill>
                  <a:schemeClr val="accent3"/>
                </a:solidFill>
              </a:rPr>
            </a:br>
            <a:br>
              <a:rPr lang="en-GB" sz="2400" dirty="0"/>
            </a:br>
            <a:endParaRPr lang="en-IE" sz="2400" dirty="0"/>
          </a:p>
        </p:txBody>
      </p:sp>
      <p:pic>
        <p:nvPicPr>
          <p:cNvPr id="4" name="Graphic 3" descr="Checklist with solid fill">
            <a:extLst>
              <a:ext uri="{FF2B5EF4-FFF2-40B4-BE49-F238E27FC236}">
                <a16:creationId xmlns:a16="http://schemas.microsoft.com/office/drawing/2014/main" id="{97C46107-7997-D393-4177-56176BA599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0317" y="771846"/>
            <a:ext cx="914400" cy="914400"/>
          </a:xfrm>
          <a:prstGeom prst="rect">
            <a:avLst/>
          </a:prstGeom>
        </p:spPr>
      </p:pic>
      <p:pic>
        <p:nvPicPr>
          <p:cNvPr id="6" name="Graphic 5" descr="Hourglass Finished with solid fill">
            <a:extLst>
              <a:ext uri="{FF2B5EF4-FFF2-40B4-BE49-F238E27FC236}">
                <a16:creationId xmlns:a16="http://schemas.microsoft.com/office/drawing/2014/main" id="{74001751-E142-82C8-59F9-358EFEBE9F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87032" y="771846"/>
            <a:ext cx="914400" cy="914400"/>
          </a:xfrm>
          <a:prstGeom prst="rect">
            <a:avLst/>
          </a:prstGeom>
        </p:spPr>
      </p:pic>
      <p:pic>
        <p:nvPicPr>
          <p:cNvPr id="8" name="Graphic 7" descr="Hamburger Menu Icon with solid fill">
            <a:extLst>
              <a:ext uri="{FF2B5EF4-FFF2-40B4-BE49-F238E27FC236}">
                <a16:creationId xmlns:a16="http://schemas.microsoft.com/office/drawing/2014/main" id="{E7B4F067-3899-73F1-D093-B3C90D0C59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3674" y="7718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6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9DE9-1B32-B966-72EB-FDE3A1E1E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i="0">
                <a:solidFill>
                  <a:schemeClr val="accent5">
                    <a:lumMod val="75000"/>
                  </a:schemeClr>
                </a:solidFill>
              </a:rPr>
              <a:t>The Survey Process</a:t>
            </a:r>
            <a:endParaRPr lang="en-IE" i="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9F62C2BD-5EB5-2820-5F46-5B60155623E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91496" y="2152282"/>
          <a:ext cx="10722077" cy="4219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15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B269D-0CC4-E393-F94A-1C997CEAB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25767"/>
          </a:xfrm>
        </p:spPr>
        <p:txBody>
          <a:bodyPr/>
          <a:lstStyle/>
          <a:p>
            <a:pPr algn="ctr"/>
            <a:r>
              <a:rPr lang="en-GB" i="0" dirty="0">
                <a:solidFill>
                  <a:schemeClr val="accent5">
                    <a:lumMod val="75000"/>
                  </a:schemeClr>
                </a:solidFill>
              </a:rPr>
              <a:t>The Survey Process</a:t>
            </a:r>
            <a:endParaRPr lang="en-IE" i="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259B48-4987-3839-D11B-34C9BBCFF82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84903" y="1494503"/>
          <a:ext cx="10382865" cy="4720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25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9E954B-8CE8-87E3-04A3-E7CDE07EADB6}"/>
              </a:ext>
            </a:extLst>
          </p:cNvPr>
          <p:cNvSpPr txBox="1"/>
          <p:nvPr/>
        </p:nvSpPr>
        <p:spPr>
          <a:xfrm>
            <a:off x="1533831" y="727587"/>
            <a:ext cx="8373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5">
                    <a:lumMod val="50000"/>
                  </a:schemeClr>
                </a:solidFill>
                <a:latin typeface="Albertus Extra Bold" panose="020E0802040304020204" pitchFamily="34" charset="0"/>
              </a:rPr>
              <a:t>Next Steps</a:t>
            </a:r>
            <a:endParaRPr lang="en-IE" sz="3200" dirty="0">
              <a:solidFill>
                <a:schemeClr val="accent5">
                  <a:lumMod val="50000"/>
                </a:schemeClr>
              </a:solidFill>
              <a:latin typeface="Albertus Extra Bold" panose="020E08020403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F4AB92-CE29-C238-D4AE-70E05DCE4FE3}"/>
              </a:ext>
            </a:extLst>
          </p:cNvPr>
          <p:cNvSpPr txBox="1"/>
          <p:nvPr/>
        </p:nvSpPr>
        <p:spPr>
          <a:xfrm>
            <a:off x="737419" y="1547936"/>
            <a:ext cx="10717161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chemeClr val="accent5">
                    <a:lumMod val="50000"/>
                  </a:schemeClr>
                </a:solidFill>
              </a:rPr>
              <a:t>Name of in-school coordinator.</a:t>
            </a:r>
          </a:p>
          <a:p>
            <a:endParaRPr lang="en-GB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chemeClr val="accent5">
                    <a:lumMod val="50000"/>
                  </a:schemeClr>
                </a:solidFill>
              </a:rPr>
              <a:t>Email contact.</a:t>
            </a:r>
          </a:p>
          <a:p>
            <a:endParaRPr lang="en-GB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chemeClr val="accent5">
                    <a:lumMod val="50000"/>
                  </a:schemeClr>
                </a:solidFill>
              </a:rPr>
              <a:t>Mobile contact (for any issues on the day(s) of the survey</a:t>
            </a:r>
            <a:r>
              <a:rPr lang="en-IE" sz="1600" b="1" dirty="0">
                <a:solidFill>
                  <a:schemeClr val="accent5">
                    <a:lumMod val="50000"/>
                  </a:schemeClr>
                </a:solidFill>
              </a:rPr>
              <a:t>).</a:t>
            </a:r>
          </a:p>
          <a:p>
            <a:endParaRPr lang="en-IE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sz="1600" b="1" dirty="0">
                <a:solidFill>
                  <a:schemeClr val="accent5">
                    <a:lumMod val="50000"/>
                  </a:schemeClr>
                </a:solidFill>
              </a:rPr>
              <a:t>Number of participants anticipated for the survey, by year group (TY/5</a:t>
            </a:r>
            <a:r>
              <a:rPr lang="en-IE" sz="16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IE" sz="1600" b="1" dirty="0">
                <a:solidFill>
                  <a:schemeClr val="accent5">
                    <a:lumMod val="50000"/>
                  </a:schemeClr>
                </a:solidFill>
              </a:rPr>
              <a:t> year/LCA).</a:t>
            </a:r>
          </a:p>
          <a:p>
            <a:endParaRPr lang="en-IE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sz="1600" b="1" dirty="0">
                <a:solidFill>
                  <a:schemeClr val="accent5">
                    <a:lumMod val="50000"/>
                  </a:schemeClr>
                </a:solidFill>
              </a:rPr>
              <a:t>Date and time you plan to do the survey.</a:t>
            </a:r>
          </a:p>
          <a:p>
            <a:endParaRPr lang="en-IE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sz="1600" b="1" dirty="0">
                <a:solidFill>
                  <a:schemeClr val="accent5">
                    <a:lumMod val="50000"/>
                  </a:schemeClr>
                </a:solidFill>
              </a:rPr>
              <a:t>Should you need in-person support on the day(s) the survey will be carried out, please get in touch with your Planet Youth Coordinator.</a:t>
            </a:r>
          </a:p>
          <a:p>
            <a:endParaRPr lang="en-IE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sz="1600" b="1" dirty="0">
                <a:solidFill>
                  <a:schemeClr val="accent5">
                    <a:lumMod val="50000"/>
                  </a:schemeClr>
                </a:solidFill>
              </a:rPr>
              <a:t>We advise having devices charged in advance.</a:t>
            </a:r>
          </a:p>
          <a:p>
            <a:endParaRPr lang="en-IE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IE" sz="1600" b="1" dirty="0">
                <a:solidFill>
                  <a:schemeClr val="accent5"/>
                </a:solidFill>
              </a:rPr>
              <a:t>The survey can be carried out between Monday the 2</a:t>
            </a:r>
            <a:r>
              <a:rPr lang="en-IE" sz="1600" b="1" baseline="30000" dirty="0">
                <a:solidFill>
                  <a:schemeClr val="accent5"/>
                </a:solidFill>
              </a:rPr>
              <a:t>nd</a:t>
            </a:r>
            <a:r>
              <a:rPr lang="en-IE" sz="1600" b="1" dirty="0">
                <a:solidFill>
                  <a:schemeClr val="accent5"/>
                </a:solidFill>
              </a:rPr>
              <a:t> of November 2026 to Friday, the 20</a:t>
            </a:r>
            <a:r>
              <a:rPr lang="en-IE" sz="1600" b="1" baseline="30000" dirty="0">
                <a:solidFill>
                  <a:schemeClr val="accent5"/>
                </a:solidFill>
              </a:rPr>
              <a:t>th</a:t>
            </a:r>
            <a:r>
              <a:rPr lang="en-IE" sz="1600" b="1" dirty="0">
                <a:solidFill>
                  <a:schemeClr val="accent5"/>
                </a:solidFill>
              </a:rPr>
              <a:t> of November 2026.</a:t>
            </a:r>
          </a:p>
          <a:p>
            <a:endParaRPr lang="en-IE" sz="16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IE" sz="1600" b="1" dirty="0">
                <a:solidFill>
                  <a:schemeClr val="accent5">
                    <a:lumMod val="50000"/>
                  </a:schemeClr>
                </a:solidFill>
              </a:rPr>
              <a:t>*Coordinators will receive a short feedback survey following the completion of the survey.</a:t>
            </a:r>
          </a:p>
          <a:p>
            <a:endParaRPr lang="en-IE" dirty="0"/>
          </a:p>
          <a:p>
            <a:endParaRPr lang="en-IE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247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ED18C4-67E3-43CE-9EC7-3809C35EE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E714BB-FFC1-4759-9828-5B89BFD78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I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0541FA-C333-41B0-AC8A-A3423BC48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426900-0DD2-B9EF-636B-BE31FEB63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428" y="1112108"/>
            <a:ext cx="3754169" cy="4638936"/>
          </a:xfrm>
        </p:spPr>
        <p:txBody>
          <a:bodyPr>
            <a:normAutofit/>
          </a:bodyPr>
          <a:lstStyle/>
          <a:p>
            <a:pPr algn="ctr"/>
            <a:r>
              <a:rPr lang="en-GB" sz="4000" i="0">
                <a:solidFill>
                  <a:srgbClr val="FFFFFF"/>
                </a:solidFill>
              </a:rPr>
              <a:t>Thank you for facilitating and coordinating the Irish Planet Youth survey 2026</a:t>
            </a:r>
            <a:br>
              <a:rPr lang="en-GB" sz="4000">
                <a:solidFill>
                  <a:srgbClr val="FFFFFF"/>
                </a:solidFill>
              </a:rPr>
            </a:br>
            <a:endParaRPr lang="en-IE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B56FB-0D7F-6ECC-4D0B-E1BAF6115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415" y="1112108"/>
            <a:ext cx="5939709" cy="46389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latin typeface="+mj-lt"/>
            </a:endParaRPr>
          </a:p>
          <a:p>
            <a:pPr marL="0" indent="0" algn="ctr">
              <a:buNone/>
            </a:pPr>
            <a:r>
              <a:rPr lang="en-GB" sz="2000" dirty="0">
                <a:latin typeface="+mj-lt"/>
              </a:rPr>
              <a:t>If you need support during the survey, please reach out to your local Planet Youth Coordinator.</a:t>
            </a:r>
          </a:p>
          <a:p>
            <a:pPr marL="0" indent="0" algn="ctr">
              <a:buNone/>
            </a:pPr>
            <a:endParaRPr lang="en-GB" sz="2000" dirty="0">
              <a:latin typeface="+mj-lt"/>
            </a:endParaRPr>
          </a:p>
          <a:p>
            <a:pPr marL="0" indent="0" algn="ctr">
              <a:buNone/>
            </a:pPr>
            <a:r>
              <a:rPr lang="en-GB" sz="2000" dirty="0">
                <a:latin typeface="+mj-lt"/>
              </a:rPr>
              <a:t>Galway/Mayo/Roscommon – Emmet Major</a:t>
            </a:r>
          </a:p>
          <a:p>
            <a:pPr marL="0" indent="0" algn="ctr">
              <a:buNone/>
            </a:pPr>
            <a:r>
              <a:rPr lang="en-GB" sz="2000" dirty="0">
                <a:latin typeface="+mj-lt"/>
              </a:rPr>
              <a:t>Tipperary – Marian Daly</a:t>
            </a:r>
          </a:p>
          <a:p>
            <a:pPr marL="0" indent="0" algn="ctr">
              <a:buNone/>
            </a:pPr>
            <a:r>
              <a:rPr lang="en-GB" sz="2000" dirty="0">
                <a:latin typeface="+mj-lt"/>
              </a:rPr>
              <a:t>Wicklow – Deborah Jordan</a:t>
            </a:r>
          </a:p>
          <a:p>
            <a:pPr marL="0" indent="0" algn="ctr">
              <a:buNone/>
            </a:pPr>
            <a:endParaRPr lang="en-GB" sz="2000" dirty="0">
              <a:latin typeface="+mj-lt"/>
            </a:endParaRPr>
          </a:p>
          <a:p>
            <a:pPr marL="0" indent="0" algn="ctr">
              <a:buNone/>
            </a:pPr>
            <a:r>
              <a:rPr lang="en-GB" sz="2000" dirty="0">
                <a:latin typeface="+mj-lt"/>
              </a:rPr>
              <a:t>The Irish Prevention System Partners</a:t>
            </a:r>
          </a:p>
          <a:p>
            <a:endParaRPr lang="en-I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7D8F6D-0BB8-4895-8D70-A6B6FF838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291" y="465641"/>
            <a:ext cx="6797017" cy="5926719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564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Savon">
      <a:majorFont>
        <a:latin typeface="Georgia Pro Cond Blac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526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  <vt:variant>
        <vt:lpstr>Custom Shows</vt:lpstr>
      </vt:variant>
      <vt:variant>
        <vt:i4>1</vt:i4>
      </vt:variant>
    </vt:vector>
  </HeadingPairs>
  <TitlesOfParts>
    <vt:vector size="15" baseType="lpstr">
      <vt:lpstr>Albertus Extra Bold</vt:lpstr>
      <vt:lpstr>Comic Sans MS</vt:lpstr>
      <vt:lpstr>Garamond</vt:lpstr>
      <vt:lpstr>Georgia Pro</vt:lpstr>
      <vt:lpstr>Georgia Pro Cond Black</vt:lpstr>
      <vt:lpstr>Wingdings</vt:lpstr>
      <vt:lpstr>SavonVTI</vt:lpstr>
      <vt:lpstr>PowerPoint Presentation</vt:lpstr>
      <vt:lpstr>The Anonymous Link</vt:lpstr>
      <vt:lpstr>     You will be provided with a hardcopy of the survey prior to the survey date. To ensure student confidence, teachers should not look over the shoulder of a student’s survey when answering a student’s question.   The survey asks 100 questions which can take up to an hour to complete. (In circumstances where classes are 40 minutes duration, a double class will be required).    Please give students the support card provided upon completion of survey.  </vt:lpstr>
      <vt:lpstr>The Survey Process</vt:lpstr>
      <vt:lpstr>The Survey Process</vt:lpstr>
      <vt:lpstr>PowerPoint Presentation</vt:lpstr>
      <vt:lpstr>Thank you for facilitating and coordinating the Irish Planet Youth survey 2026 </vt:lpstr>
      <vt:lpstr>Custom Show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Deborah Jordan</dc:creator>
  <cp:lastModifiedBy>Deborah Jordan</cp:lastModifiedBy>
  <cp:revision>1</cp:revision>
  <dcterms:created xsi:type="dcterms:W3CDTF">2024-08-29T11:06:58Z</dcterms:created>
  <dcterms:modified xsi:type="dcterms:W3CDTF">2026-10-05T10:33:41Z</dcterms:modified>
</cp:coreProperties>
</file>